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Poppins"/>
      <p:regular r:id="rId34"/>
      <p:bold r:id="rId35"/>
      <p:italic r:id="rId36"/>
      <p:boldItalic r:id="rId37"/>
    </p:embeddedFont>
    <p:embeddedFont>
      <p:font typeface="Nunito Sans Medium"/>
      <p:regular r:id="rId38"/>
      <p:bold r:id="rId39"/>
      <p:italic r:id="rId40"/>
      <p:boldItalic r:id="rId41"/>
    </p:embeddedFont>
    <p:embeddedFont>
      <p:font typeface="Poppins Medium"/>
      <p:regular r:id="rId42"/>
      <p:bold r:id="rId43"/>
      <p:italic r:id="rId44"/>
      <p:boldItalic r:id="rId45"/>
    </p:embeddedFont>
    <p:embeddedFont>
      <p:font typeface="Nunito Sans SemiBold"/>
      <p:regular r:id="rId46"/>
      <p:bold r:id="rId47"/>
      <p:italic r:id="rId48"/>
      <p:boldItalic r:id="rId49"/>
    </p:embeddedFont>
    <p:embeddedFont>
      <p:font typeface="Poppins SemiBold"/>
      <p:regular r:id="rId50"/>
      <p:bold r:id="rId51"/>
      <p:italic r:id="rId52"/>
      <p:boldItalic r:id="rId53"/>
    </p:embeddedFont>
    <p:embeddedFont>
      <p:font typeface="Nunito Sans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SansMedium-italic.fntdata"/><Relationship Id="rId42" Type="http://schemas.openxmlformats.org/officeDocument/2006/relationships/font" Target="fonts/PoppinsMedium-regular.fntdata"/><Relationship Id="rId41" Type="http://schemas.openxmlformats.org/officeDocument/2006/relationships/font" Target="fonts/NunitoSansMedium-boldItalic.fntdata"/><Relationship Id="rId44" Type="http://schemas.openxmlformats.org/officeDocument/2006/relationships/font" Target="fonts/PoppinsMedium-italic.fntdata"/><Relationship Id="rId43" Type="http://schemas.openxmlformats.org/officeDocument/2006/relationships/font" Target="fonts/PoppinsMedium-bold.fntdata"/><Relationship Id="rId46" Type="http://schemas.openxmlformats.org/officeDocument/2006/relationships/font" Target="fonts/NunitoSansSemiBold-regular.fntdata"/><Relationship Id="rId45" Type="http://schemas.openxmlformats.org/officeDocument/2006/relationships/font" Target="fonts/Poppins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NunitoSansSemiBold-italic.fntdata"/><Relationship Id="rId47" Type="http://schemas.openxmlformats.org/officeDocument/2006/relationships/font" Target="fonts/NunitoSansSemiBold-bold.fntdata"/><Relationship Id="rId49" Type="http://schemas.openxmlformats.org/officeDocument/2006/relationships/font" Target="fonts/NunitoSansSemi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Poppins-bold.fntdata"/><Relationship Id="rId34" Type="http://schemas.openxmlformats.org/officeDocument/2006/relationships/font" Target="fonts/Poppins-regular.fntdata"/><Relationship Id="rId37" Type="http://schemas.openxmlformats.org/officeDocument/2006/relationships/font" Target="fonts/Poppins-boldItalic.fntdata"/><Relationship Id="rId36" Type="http://schemas.openxmlformats.org/officeDocument/2006/relationships/font" Target="fonts/Poppins-italic.fntdata"/><Relationship Id="rId39" Type="http://schemas.openxmlformats.org/officeDocument/2006/relationships/font" Target="fonts/NunitoSansMedium-bold.fntdata"/><Relationship Id="rId38" Type="http://schemas.openxmlformats.org/officeDocument/2006/relationships/font" Target="fonts/NunitoSansMedium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oppinsSemiBold-bold.fntdata"/><Relationship Id="rId50" Type="http://schemas.openxmlformats.org/officeDocument/2006/relationships/font" Target="fonts/PoppinsSemiBold-regular.fntdata"/><Relationship Id="rId53" Type="http://schemas.openxmlformats.org/officeDocument/2006/relationships/font" Target="fonts/PoppinsSemiBold-boldItalic.fntdata"/><Relationship Id="rId52" Type="http://schemas.openxmlformats.org/officeDocument/2006/relationships/font" Target="fonts/PoppinsSemiBold-italic.fntdata"/><Relationship Id="rId11" Type="http://schemas.openxmlformats.org/officeDocument/2006/relationships/slide" Target="slides/slide6.xml"/><Relationship Id="rId55" Type="http://schemas.openxmlformats.org/officeDocument/2006/relationships/font" Target="fonts/NunitoSans-bold.fntdata"/><Relationship Id="rId10" Type="http://schemas.openxmlformats.org/officeDocument/2006/relationships/slide" Target="slides/slide5.xml"/><Relationship Id="rId54" Type="http://schemas.openxmlformats.org/officeDocument/2006/relationships/font" Target="fonts/NunitoSans-regular.fntdata"/><Relationship Id="rId13" Type="http://schemas.openxmlformats.org/officeDocument/2006/relationships/slide" Target="slides/slide8.xml"/><Relationship Id="rId57" Type="http://schemas.openxmlformats.org/officeDocument/2006/relationships/font" Target="fonts/NunitoSans-boldItalic.fntdata"/><Relationship Id="rId12" Type="http://schemas.openxmlformats.org/officeDocument/2006/relationships/slide" Target="slides/slide7.xml"/><Relationship Id="rId56" Type="http://schemas.openxmlformats.org/officeDocument/2006/relationships/font" Target="fonts/NunitoSans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aa30a3c2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aa30a3c2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3aa30a3c248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3aa30a3c248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aa30a3c248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3aa30a3c248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aa30a3c248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3aa30a3c248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3aa30a3c248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3aa30a3c248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3aa30a3c248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3aa30a3c248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3aa30a3c248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3aa30a3c248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3aa30a3c248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3aa30a3c248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aa30a3c248_0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3aa30a3c248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3aa30a3c248_0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3aa30a3c248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3aa30a3c248_0_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3aa30a3c248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aa30a3c24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aa30a3c24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3aa30a3c248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3aa30a3c248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3aa30a3c248_0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3aa30a3c248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3aa30a3c248_0_7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3aa30a3c248_0_7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3aa30a3c248_0_8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3aa30a3c248_0_8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3aa30a3c248_0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0" name="Google Shape;1250;g3aa30a3c248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3aa30a3c248_0_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3aa30a3c248_0_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3aa30a3c248_0_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3aa30a3c248_0_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3aa30a3c248_0_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3aa30a3c248_0_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3aa30a3c248_0_8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3aa30a3c248_0_8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aa30a3c248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aa30a3c24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3aa30a3c248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3aa30a3c24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aa30a3c24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aa30a3c24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aa30a3c248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aa30a3c248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aa30a3c248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aa30a3c248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aa30a3c248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3aa30a3c248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aa30a3c248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3aa30a3c248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blank">
  <p:cSld name="BLANK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0" r="49302" t="53791"/>
          <a:stretch/>
        </p:blipFill>
        <p:spPr>
          <a:xfrm>
            <a:off x="6996180" y="-1"/>
            <a:ext cx="2147827" cy="237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 rot="7601886">
            <a:off x="1184700" y="-2992710"/>
            <a:ext cx="11804607" cy="6869923"/>
          </a:xfrm>
          <a:custGeom>
            <a:rect b="b" l="l" r="r" t="t"/>
            <a:pathLst>
              <a:path extrusionOk="0" h="19489" w="33488">
                <a:moveTo>
                  <a:pt x="0" y="5480"/>
                </a:moveTo>
                <a:cubicBezTo>
                  <a:pt x="4083" y="3995"/>
                  <a:pt x="8956" y="3778"/>
                  <a:pt x="13034" y="5280"/>
                </a:cubicBezTo>
                <a:cubicBezTo>
                  <a:pt x="17705" y="7000"/>
                  <a:pt x="22916" y="16554"/>
                  <a:pt x="18649" y="19116"/>
                </a:cubicBezTo>
                <a:cubicBezTo>
                  <a:pt x="14717" y="21477"/>
                  <a:pt x="11737" y="9928"/>
                  <a:pt x="14237" y="6082"/>
                </a:cubicBezTo>
                <a:cubicBezTo>
                  <a:pt x="17901" y="445"/>
                  <a:pt x="26769" y="-175"/>
                  <a:pt x="33488" y="66"/>
                </a:cubicBezTo>
              </a:path>
            </a:pathLst>
          </a:custGeom>
          <a:noFill/>
          <a:ln>
            <a:noFill/>
          </a:ln>
        </p:spPr>
      </p: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b="67899" l="18883" r="0" t="0"/>
          <a:stretch/>
        </p:blipFill>
        <p:spPr>
          <a:xfrm>
            <a:off x="0" y="2451450"/>
            <a:ext cx="6802801" cy="2692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5" name="Google Shape;15;p2"/>
          <p:cNvSpPr/>
          <p:nvPr/>
        </p:nvSpPr>
        <p:spPr>
          <a:xfrm>
            <a:off x="4453700" y="0"/>
            <a:ext cx="4698208" cy="5143488"/>
          </a:xfrm>
          <a:custGeom>
            <a:rect b="b" l="l" r="r" t="t"/>
            <a:pathLst>
              <a:path extrusionOk="0" h="160734" w="146819">
                <a:moveTo>
                  <a:pt x="0" y="0"/>
                </a:moveTo>
                <a:lnTo>
                  <a:pt x="1600" y="1079"/>
                </a:lnTo>
                <a:lnTo>
                  <a:pt x="3200" y="2121"/>
                </a:lnTo>
                <a:lnTo>
                  <a:pt x="4800" y="3088"/>
                </a:lnTo>
                <a:lnTo>
                  <a:pt x="6362" y="4056"/>
                </a:lnTo>
                <a:lnTo>
                  <a:pt x="9376" y="5804"/>
                </a:lnTo>
                <a:lnTo>
                  <a:pt x="12204" y="7367"/>
                </a:lnTo>
                <a:lnTo>
                  <a:pt x="15292" y="9004"/>
                </a:lnTo>
                <a:lnTo>
                  <a:pt x="18306" y="10530"/>
                </a:lnTo>
                <a:lnTo>
                  <a:pt x="21282" y="11981"/>
                </a:lnTo>
                <a:lnTo>
                  <a:pt x="24222" y="13320"/>
                </a:lnTo>
                <a:lnTo>
                  <a:pt x="27087" y="14622"/>
                </a:lnTo>
                <a:lnTo>
                  <a:pt x="29915" y="15813"/>
                </a:lnTo>
                <a:lnTo>
                  <a:pt x="32705" y="16929"/>
                </a:lnTo>
                <a:lnTo>
                  <a:pt x="35496" y="17934"/>
                </a:lnTo>
                <a:lnTo>
                  <a:pt x="38733" y="19087"/>
                </a:lnTo>
                <a:lnTo>
                  <a:pt x="40332" y="19608"/>
                </a:lnTo>
                <a:lnTo>
                  <a:pt x="41932" y="20092"/>
                </a:lnTo>
                <a:lnTo>
                  <a:pt x="43495" y="20538"/>
                </a:lnTo>
                <a:lnTo>
                  <a:pt x="45058" y="20985"/>
                </a:lnTo>
                <a:lnTo>
                  <a:pt x="46620" y="21394"/>
                </a:lnTo>
                <a:lnTo>
                  <a:pt x="48183" y="21803"/>
                </a:lnTo>
                <a:lnTo>
                  <a:pt x="49709" y="22138"/>
                </a:lnTo>
                <a:lnTo>
                  <a:pt x="51271" y="22473"/>
                </a:lnTo>
                <a:lnTo>
                  <a:pt x="52797" y="22771"/>
                </a:lnTo>
                <a:lnTo>
                  <a:pt x="54322" y="23068"/>
                </a:lnTo>
                <a:lnTo>
                  <a:pt x="55811" y="23292"/>
                </a:lnTo>
                <a:lnTo>
                  <a:pt x="57336" y="23515"/>
                </a:lnTo>
                <a:lnTo>
                  <a:pt x="58824" y="23738"/>
                </a:lnTo>
                <a:lnTo>
                  <a:pt x="60350" y="23887"/>
                </a:lnTo>
                <a:lnTo>
                  <a:pt x="64591" y="24185"/>
                </a:lnTo>
                <a:lnTo>
                  <a:pt x="68759" y="24371"/>
                </a:lnTo>
                <a:lnTo>
                  <a:pt x="72926" y="24482"/>
                </a:lnTo>
                <a:lnTo>
                  <a:pt x="77019" y="24519"/>
                </a:lnTo>
                <a:lnTo>
                  <a:pt x="80070" y="24519"/>
                </a:lnTo>
                <a:lnTo>
                  <a:pt x="83121" y="24445"/>
                </a:lnTo>
                <a:lnTo>
                  <a:pt x="86134" y="24333"/>
                </a:lnTo>
                <a:lnTo>
                  <a:pt x="89111" y="24185"/>
                </a:lnTo>
                <a:lnTo>
                  <a:pt x="92087" y="23961"/>
                </a:lnTo>
                <a:lnTo>
                  <a:pt x="94990" y="23738"/>
                </a:lnTo>
                <a:lnTo>
                  <a:pt x="97929" y="23440"/>
                </a:lnTo>
                <a:lnTo>
                  <a:pt x="100794" y="23106"/>
                </a:lnTo>
                <a:lnTo>
                  <a:pt x="103659" y="22733"/>
                </a:lnTo>
                <a:lnTo>
                  <a:pt x="106487" y="22324"/>
                </a:lnTo>
                <a:lnTo>
                  <a:pt x="109314" y="21878"/>
                </a:lnTo>
                <a:lnTo>
                  <a:pt x="112068" y="21357"/>
                </a:lnTo>
                <a:lnTo>
                  <a:pt x="114821" y="20836"/>
                </a:lnTo>
                <a:lnTo>
                  <a:pt x="117574" y="20241"/>
                </a:lnTo>
                <a:lnTo>
                  <a:pt x="120253" y="19608"/>
                </a:lnTo>
                <a:lnTo>
                  <a:pt x="122932" y="18938"/>
                </a:lnTo>
                <a:lnTo>
                  <a:pt x="124978" y="18380"/>
                </a:lnTo>
                <a:lnTo>
                  <a:pt x="127062" y="17785"/>
                </a:lnTo>
                <a:lnTo>
                  <a:pt x="129108" y="17152"/>
                </a:lnTo>
                <a:lnTo>
                  <a:pt x="131118" y="16520"/>
                </a:lnTo>
                <a:lnTo>
                  <a:pt x="131973" y="18678"/>
                </a:lnTo>
                <a:lnTo>
                  <a:pt x="132755" y="20873"/>
                </a:lnTo>
                <a:lnTo>
                  <a:pt x="133462" y="23106"/>
                </a:lnTo>
                <a:lnTo>
                  <a:pt x="134131" y="25338"/>
                </a:lnTo>
                <a:lnTo>
                  <a:pt x="134764" y="27608"/>
                </a:lnTo>
                <a:lnTo>
                  <a:pt x="135322" y="29914"/>
                </a:lnTo>
                <a:lnTo>
                  <a:pt x="135843" y="32258"/>
                </a:lnTo>
                <a:lnTo>
                  <a:pt x="136289" y="34602"/>
                </a:lnTo>
                <a:lnTo>
                  <a:pt x="136550" y="36128"/>
                </a:lnTo>
                <a:lnTo>
                  <a:pt x="136810" y="37691"/>
                </a:lnTo>
                <a:lnTo>
                  <a:pt x="137034" y="39291"/>
                </a:lnTo>
                <a:lnTo>
                  <a:pt x="137220" y="40890"/>
                </a:lnTo>
                <a:lnTo>
                  <a:pt x="137406" y="42490"/>
                </a:lnTo>
                <a:lnTo>
                  <a:pt x="137554" y="44090"/>
                </a:lnTo>
                <a:lnTo>
                  <a:pt x="137666" y="45727"/>
                </a:lnTo>
                <a:lnTo>
                  <a:pt x="137778" y="47364"/>
                </a:lnTo>
                <a:lnTo>
                  <a:pt x="137852" y="49002"/>
                </a:lnTo>
                <a:lnTo>
                  <a:pt x="137889" y="50639"/>
                </a:lnTo>
                <a:lnTo>
                  <a:pt x="137927" y="52313"/>
                </a:lnTo>
                <a:lnTo>
                  <a:pt x="137964" y="54024"/>
                </a:lnTo>
                <a:lnTo>
                  <a:pt x="137927" y="55699"/>
                </a:lnTo>
                <a:lnTo>
                  <a:pt x="137889" y="57410"/>
                </a:lnTo>
                <a:lnTo>
                  <a:pt x="137852" y="59122"/>
                </a:lnTo>
                <a:lnTo>
                  <a:pt x="137778" y="60833"/>
                </a:lnTo>
                <a:lnTo>
                  <a:pt x="137666" y="62582"/>
                </a:lnTo>
                <a:lnTo>
                  <a:pt x="137517" y="64331"/>
                </a:lnTo>
                <a:lnTo>
                  <a:pt x="137182" y="67865"/>
                </a:lnTo>
                <a:lnTo>
                  <a:pt x="136773" y="71400"/>
                </a:lnTo>
                <a:lnTo>
                  <a:pt x="136252" y="75009"/>
                </a:lnTo>
                <a:lnTo>
                  <a:pt x="135657" y="78655"/>
                </a:lnTo>
                <a:lnTo>
                  <a:pt x="134950" y="82339"/>
                </a:lnTo>
                <a:lnTo>
                  <a:pt x="134169" y="86060"/>
                </a:lnTo>
                <a:lnTo>
                  <a:pt x="133276" y="89818"/>
                </a:lnTo>
                <a:lnTo>
                  <a:pt x="132494" y="92869"/>
                </a:lnTo>
                <a:lnTo>
                  <a:pt x="131676" y="95920"/>
                </a:lnTo>
                <a:lnTo>
                  <a:pt x="130783" y="99008"/>
                </a:lnTo>
                <a:lnTo>
                  <a:pt x="129853" y="102133"/>
                </a:lnTo>
                <a:lnTo>
                  <a:pt x="128811" y="105258"/>
                </a:lnTo>
                <a:lnTo>
                  <a:pt x="127769" y="108384"/>
                </a:lnTo>
                <a:lnTo>
                  <a:pt x="126653" y="111546"/>
                </a:lnTo>
                <a:lnTo>
                  <a:pt x="125462" y="114746"/>
                </a:lnTo>
                <a:lnTo>
                  <a:pt x="124197" y="117946"/>
                </a:lnTo>
                <a:lnTo>
                  <a:pt x="122932" y="121183"/>
                </a:lnTo>
                <a:lnTo>
                  <a:pt x="121555" y="124420"/>
                </a:lnTo>
                <a:lnTo>
                  <a:pt x="120142" y="127657"/>
                </a:lnTo>
                <a:lnTo>
                  <a:pt x="118691" y="130931"/>
                </a:lnTo>
                <a:lnTo>
                  <a:pt x="117165" y="134243"/>
                </a:lnTo>
                <a:lnTo>
                  <a:pt x="115602" y="137517"/>
                </a:lnTo>
                <a:lnTo>
                  <a:pt x="113965" y="140865"/>
                </a:lnTo>
                <a:lnTo>
                  <a:pt x="112626" y="143507"/>
                </a:lnTo>
                <a:lnTo>
                  <a:pt x="111249" y="146149"/>
                </a:lnTo>
                <a:lnTo>
                  <a:pt x="109910" y="148716"/>
                </a:lnTo>
                <a:lnTo>
                  <a:pt x="108533" y="151209"/>
                </a:lnTo>
                <a:lnTo>
                  <a:pt x="107194" y="153665"/>
                </a:lnTo>
                <a:lnTo>
                  <a:pt x="105817" y="156083"/>
                </a:lnTo>
                <a:lnTo>
                  <a:pt x="103138" y="160734"/>
                </a:lnTo>
                <a:lnTo>
                  <a:pt x="103845" y="160734"/>
                </a:lnTo>
                <a:lnTo>
                  <a:pt x="106487" y="156158"/>
                </a:lnTo>
                <a:lnTo>
                  <a:pt x="107826" y="153776"/>
                </a:lnTo>
                <a:lnTo>
                  <a:pt x="109165" y="151358"/>
                </a:lnTo>
                <a:lnTo>
                  <a:pt x="110505" y="148865"/>
                </a:lnTo>
                <a:lnTo>
                  <a:pt x="111844" y="146335"/>
                </a:lnTo>
                <a:lnTo>
                  <a:pt x="113147" y="143768"/>
                </a:lnTo>
                <a:lnTo>
                  <a:pt x="114486" y="141126"/>
                </a:lnTo>
                <a:lnTo>
                  <a:pt x="116123" y="137815"/>
                </a:lnTo>
                <a:lnTo>
                  <a:pt x="117686" y="134503"/>
                </a:lnTo>
                <a:lnTo>
                  <a:pt x="119211" y="131192"/>
                </a:lnTo>
                <a:lnTo>
                  <a:pt x="120700" y="127917"/>
                </a:lnTo>
                <a:lnTo>
                  <a:pt x="122114" y="124643"/>
                </a:lnTo>
                <a:lnTo>
                  <a:pt x="123453" y="121406"/>
                </a:lnTo>
                <a:lnTo>
                  <a:pt x="124755" y="118169"/>
                </a:lnTo>
                <a:lnTo>
                  <a:pt x="126020" y="114969"/>
                </a:lnTo>
                <a:lnTo>
                  <a:pt x="127211" y="111770"/>
                </a:lnTo>
                <a:lnTo>
                  <a:pt x="128327" y="108607"/>
                </a:lnTo>
                <a:lnTo>
                  <a:pt x="129406" y="105444"/>
                </a:lnTo>
                <a:lnTo>
                  <a:pt x="130411" y="102282"/>
                </a:lnTo>
                <a:lnTo>
                  <a:pt x="131341" y="99194"/>
                </a:lnTo>
                <a:lnTo>
                  <a:pt x="132234" y="96106"/>
                </a:lnTo>
                <a:lnTo>
                  <a:pt x="133090" y="93017"/>
                </a:lnTo>
                <a:lnTo>
                  <a:pt x="133871" y="89966"/>
                </a:lnTo>
                <a:lnTo>
                  <a:pt x="134764" y="86208"/>
                </a:lnTo>
                <a:lnTo>
                  <a:pt x="135545" y="82451"/>
                </a:lnTo>
                <a:lnTo>
                  <a:pt x="136252" y="78767"/>
                </a:lnTo>
                <a:lnTo>
                  <a:pt x="136848" y="75121"/>
                </a:lnTo>
                <a:lnTo>
                  <a:pt x="137368" y="71475"/>
                </a:lnTo>
                <a:lnTo>
                  <a:pt x="137778" y="67903"/>
                </a:lnTo>
                <a:lnTo>
                  <a:pt x="138113" y="64368"/>
                </a:lnTo>
                <a:lnTo>
                  <a:pt x="138261" y="62619"/>
                </a:lnTo>
                <a:lnTo>
                  <a:pt x="138373" y="60871"/>
                </a:lnTo>
                <a:lnTo>
                  <a:pt x="138447" y="59122"/>
                </a:lnTo>
                <a:lnTo>
                  <a:pt x="138485" y="57410"/>
                </a:lnTo>
                <a:lnTo>
                  <a:pt x="138522" y="55699"/>
                </a:lnTo>
                <a:lnTo>
                  <a:pt x="138559" y="53987"/>
                </a:lnTo>
                <a:lnTo>
                  <a:pt x="138522" y="52313"/>
                </a:lnTo>
                <a:lnTo>
                  <a:pt x="138485" y="50639"/>
                </a:lnTo>
                <a:lnTo>
                  <a:pt x="138447" y="48964"/>
                </a:lnTo>
                <a:lnTo>
                  <a:pt x="138373" y="47327"/>
                </a:lnTo>
                <a:lnTo>
                  <a:pt x="138261" y="45653"/>
                </a:lnTo>
                <a:lnTo>
                  <a:pt x="138113" y="44016"/>
                </a:lnTo>
                <a:lnTo>
                  <a:pt x="137964" y="42416"/>
                </a:lnTo>
                <a:lnTo>
                  <a:pt x="137815" y="40816"/>
                </a:lnTo>
                <a:lnTo>
                  <a:pt x="137592" y="39216"/>
                </a:lnTo>
                <a:lnTo>
                  <a:pt x="137368" y="37616"/>
                </a:lnTo>
                <a:lnTo>
                  <a:pt x="137145" y="36054"/>
                </a:lnTo>
                <a:lnTo>
                  <a:pt x="136885" y="34491"/>
                </a:lnTo>
                <a:lnTo>
                  <a:pt x="136401" y="32110"/>
                </a:lnTo>
                <a:lnTo>
                  <a:pt x="135917" y="29803"/>
                </a:lnTo>
                <a:lnTo>
                  <a:pt x="135359" y="27496"/>
                </a:lnTo>
                <a:lnTo>
                  <a:pt x="134727" y="25189"/>
                </a:lnTo>
                <a:lnTo>
                  <a:pt x="134057" y="22957"/>
                </a:lnTo>
                <a:lnTo>
                  <a:pt x="133313" y="20724"/>
                </a:lnTo>
                <a:lnTo>
                  <a:pt x="132532" y="18492"/>
                </a:lnTo>
                <a:lnTo>
                  <a:pt x="131676" y="16334"/>
                </a:lnTo>
                <a:lnTo>
                  <a:pt x="133648" y="15664"/>
                </a:lnTo>
                <a:lnTo>
                  <a:pt x="135545" y="14994"/>
                </a:lnTo>
                <a:lnTo>
                  <a:pt x="137480" y="14287"/>
                </a:lnTo>
                <a:lnTo>
                  <a:pt x="139378" y="13581"/>
                </a:lnTo>
                <a:lnTo>
                  <a:pt x="141238" y="12836"/>
                </a:lnTo>
                <a:lnTo>
                  <a:pt x="143136" y="12055"/>
                </a:lnTo>
                <a:lnTo>
                  <a:pt x="144996" y="11236"/>
                </a:lnTo>
                <a:lnTo>
                  <a:pt x="146819" y="10418"/>
                </a:lnTo>
                <a:lnTo>
                  <a:pt x="146819" y="9785"/>
                </a:lnTo>
                <a:lnTo>
                  <a:pt x="144959" y="10604"/>
                </a:lnTo>
                <a:lnTo>
                  <a:pt x="143061" y="11423"/>
                </a:lnTo>
                <a:lnTo>
                  <a:pt x="141164" y="12204"/>
                </a:lnTo>
                <a:lnTo>
                  <a:pt x="139266" y="12985"/>
                </a:lnTo>
                <a:lnTo>
                  <a:pt x="137331" y="13729"/>
                </a:lnTo>
                <a:lnTo>
                  <a:pt x="135396" y="14436"/>
                </a:lnTo>
                <a:lnTo>
                  <a:pt x="133424" y="15106"/>
                </a:lnTo>
                <a:lnTo>
                  <a:pt x="131453" y="15776"/>
                </a:lnTo>
                <a:lnTo>
                  <a:pt x="130597" y="13729"/>
                </a:lnTo>
                <a:lnTo>
                  <a:pt x="129667" y="11683"/>
                </a:lnTo>
                <a:lnTo>
                  <a:pt x="128699" y="9674"/>
                </a:lnTo>
                <a:lnTo>
                  <a:pt x="127695" y="7665"/>
                </a:lnTo>
                <a:lnTo>
                  <a:pt x="126616" y="5730"/>
                </a:lnTo>
                <a:lnTo>
                  <a:pt x="125499" y="3795"/>
                </a:lnTo>
                <a:lnTo>
                  <a:pt x="124309" y="1860"/>
                </a:lnTo>
                <a:lnTo>
                  <a:pt x="123081" y="0"/>
                </a:lnTo>
                <a:lnTo>
                  <a:pt x="122374" y="0"/>
                </a:lnTo>
                <a:lnTo>
                  <a:pt x="123639" y="1898"/>
                </a:lnTo>
                <a:lnTo>
                  <a:pt x="124830" y="3832"/>
                </a:lnTo>
                <a:lnTo>
                  <a:pt x="125946" y="5767"/>
                </a:lnTo>
                <a:lnTo>
                  <a:pt x="127062" y="7739"/>
                </a:lnTo>
                <a:lnTo>
                  <a:pt x="128104" y="9785"/>
                </a:lnTo>
                <a:lnTo>
                  <a:pt x="129071" y="11795"/>
                </a:lnTo>
                <a:lnTo>
                  <a:pt x="130001" y="13878"/>
                </a:lnTo>
                <a:lnTo>
                  <a:pt x="130894" y="15962"/>
                </a:lnTo>
                <a:lnTo>
                  <a:pt x="128885" y="16594"/>
                </a:lnTo>
                <a:lnTo>
                  <a:pt x="126876" y="17227"/>
                </a:lnTo>
                <a:lnTo>
                  <a:pt x="124830" y="17785"/>
                </a:lnTo>
                <a:lnTo>
                  <a:pt x="122783" y="18343"/>
                </a:lnTo>
                <a:lnTo>
                  <a:pt x="119211" y="19236"/>
                </a:lnTo>
                <a:lnTo>
                  <a:pt x="115602" y="20055"/>
                </a:lnTo>
                <a:lnTo>
                  <a:pt x="111956" y="20799"/>
                </a:lnTo>
                <a:lnTo>
                  <a:pt x="108273" y="21431"/>
                </a:lnTo>
                <a:lnTo>
                  <a:pt x="104515" y="22027"/>
                </a:lnTo>
                <a:lnTo>
                  <a:pt x="100719" y="22547"/>
                </a:lnTo>
                <a:lnTo>
                  <a:pt x="96887" y="22957"/>
                </a:lnTo>
                <a:lnTo>
                  <a:pt x="93018" y="23292"/>
                </a:lnTo>
                <a:lnTo>
                  <a:pt x="89074" y="23589"/>
                </a:lnTo>
                <a:lnTo>
                  <a:pt x="85093" y="23775"/>
                </a:lnTo>
                <a:lnTo>
                  <a:pt x="81074" y="23887"/>
                </a:lnTo>
                <a:lnTo>
                  <a:pt x="77019" y="23924"/>
                </a:lnTo>
                <a:lnTo>
                  <a:pt x="72926" y="23887"/>
                </a:lnTo>
                <a:lnTo>
                  <a:pt x="68796" y="23775"/>
                </a:lnTo>
                <a:lnTo>
                  <a:pt x="64629" y="23589"/>
                </a:lnTo>
                <a:lnTo>
                  <a:pt x="60387" y="23292"/>
                </a:lnTo>
                <a:lnTo>
                  <a:pt x="57634" y="22957"/>
                </a:lnTo>
                <a:lnTo>
                  <a:pt x="54880" y="22547"/>
                </a:lnTo>
                <a:lnTo>
                  <a:pt x="52090" y="22027"/>
                </a:lnTo>
                <a:lnTo>
                  <a:pt x="49262" y="21431"/>
                </a:lnTo>
                <a:lnTo>
                  <a:pt x="46434" y="20761"/>
                </a:lnTo>
                <a:lnTo>
                  <a:pt x="43569" y="19980"/>
                </a:lnTo>
                <a:lnTo>
                  <a:pt x="40667" y="19087"/>
                </a:lnTo>
                <a:lnTo>
                  <a:pt x="37728" y="18120"/>
                </a:lnTo>
                <a:lnTo>
                  <a:pt x="34714" y="17041"/>
                </a:lnTo>
                <a:lnTo>
                  <a:pt x="31700" y="15887"/>
                </a:lnTo>
                <a:lnTo>
                  <a:pt x="28649" y="14622"/>
                </a:lnTo>
                <a:lnTo>
                  <a:pt x="25524" y="13283"/>
                </a:lnTo>
                <a:lnTo>
                  <a:pt x="22324" y="11832"/>
                </a:lnTo>
                <a:lnTo>
                  <a:pt x="19124" y="10269"/>
                </a:lnTo>
                <a:lnTo>
                  <a:pt x="15813" y="8595"/>
                </a:lnTo>
                <a:lnTo>
                  <a:pt x="12464" y="6846"/>
                </a:lnTo>
                <a:lnTo>
                  <a:pt x="9823" y="5358"/>
                </a:lnTo>
                <a:lnTo>
                  <a:pt x="6995" y="3721"/>
                </a:lnTo>
                <a:lnTo>
                  <a:pt x="5544" y="2865"/>
                </a:lnTo>
                <a:lnTo>
                  <a:pt x="4056" y="1935"/>
                </a:lnTo>
                <a:lnTo>
                  <a:pt x="2567" y="1005"/>
                </a:lnTo>
                <a:lnTo>
                  <a:pt x="104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4">
            <a:alphaModFix/>
          </a:blip>
          <a:srcRect b="0" l="55738" r="0" t="39434"/>
          <a:stretch/>
        </p:blipFill>
        <p:spPr>
          <a:xfrm>
            <a:off x="0" y="0"/>
            <a:ext cx="3589874" cy="491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0" t="53791"/>
          <a:stretch/>
        </p:blipFill>
        <p:spPr>
          <a:xfrm>
            <a:off x="661926" y="0"/>
            <a:ext cx="4236652" cy="237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"/>
          <p:cNvSpPr/>
          <p:nvPr/>
        </p:nvSpPr>
        <p:spPr>
          <a:xfrm rot="5400000">
            <a:off x="-3989680" y="1156257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02" name="Google Shape;102;p11"/>
          <p:cNvSpPr txBox="1"/>
          <p:nvPr>
            <p:ph idx="1" type="subTitle"/>
          </p:nvPr>
        </p:nvSpPr>
        <p:spPr>
          <a:xfrm>
            <a:off x="3584425" y="5365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3" name="Google Shape;103;p11"/>
          <p:cNvSpPr txBox="1"/>
          <p:nvPr>
            <p:ph idx="2" type="subTitle"/>
          </p:nvPr>
        </p:nvSpPr>
        <p:spPr>
          <a:xfrm>
            <a:off x="3584425" y="19206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4" name="Google Shape;104;p11"/>
          <p:cNvSpPr txBox="1"/>
          <p:nvPr>
            <p:ph idx="3" type="subTitle"/>
          </p:nvPr>
        </p:nvSpPr>
        <p:spPr>
          <a:xfrm>
            <a:off x="3584425" y="3291625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5" name="Google Shape;105;p11"/>
          <p:cNvSpPr txBox="1"/>
          <p:nvPr>
            <p:ph idx="4" type="subTitle"/>
          </p:nvPr>
        </p:nvSpPr>
        <p:spPr>
          <a:xfrm>
            <a:off x="3584425" y="39968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6" name="Google Shape;106;p11"/>
          <p:cNvSpPr txBox="1"/>
          <p:nvPr>
            <p:ph idx="5" type="subTitle"/>
          </p:nvPr>
        </p:nvSpPr>
        <p:spPr>
          <a:xfrm>
            <a:off x="3584425" y="12286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107" name="Google Shape;107;p11"/>
          <p:cNvSpPr txBox="1"/>
          <p:nvPr>
            <p:ph idx="6" type="subTitle"/>
          </p:nvPr>
        </p:nvSpPr>
        <p:spPr>
          <a:xfrm>
            <a:off x="3584425" y="26127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Sans SemiBold"/>
              <a:buNone/>
              <a:defRPr sz="1100"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pic>
        <p:nvPicPr>
          <p:cNvPr id="108" name="Google Shape;108;p11"/>
          <p:cNvPicPr preferRelativeResize="0"/>
          <p:nvPr/>
        </p:nvPicPr>
        <p:blipFill rotWithShape="1">
          <a:blip r:embed="rId2">
            <a:alphaModFix/>
          </a:blip>
          <a:srcRect b="4752" l="57200" r="0" t="0"/>
          <a:stretch/>
        </p:blipFill>
        <p:spPr>
          <a:xfrm>
            <a:off x="-2901" y="1345020"/>
            <a:ext cx="1711426" cy="38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1"/>
          <p:cNvSpPr txBox="1"/>
          <p:nvPr>
            <p:ph idx="7" type="subTitle"/>
          </p:nvPr>
        </p:nvSpPr>
        <p:spPr>
          <a:xfrm>
            <a:off x="3986175" y="5103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0" name="Google Shape;110;p11"/>
          <p:cNvSpPr txBox="1"/>
          <p:nvPr>
            <p:ph idx="8" type="subTitle"/>
          </p:nvPr>
        </p:nvSpPr>
        <p:spPr>
          <a:xfrm>
            <a:off x="3986175" y="12023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1" name="Google Shape;111;p11"/>
          <p:cNvSpPr txBox="1"/>
          <p:nvPr>
            <p:ph idx="9" type="subTitle"/>
          </p:nvPr>
        </p:nvSpPr>
        <p:spPr>
          <a:xfrm>
            <a:off x="3986175" y="18944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2" name="Google Shape;112;p11"/>
          <p:cNvSpPr txBox="1"/>
          <p:nvPr>
            <p:ph idx="13" type="subTitle"/>
          </p:nvPr>
        </p:nvSpPr>
        <p:spPr>
          <a:xfrm>
            <a:off x="3986175" y="25864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3" name="Google Shape;113;p11"/>
          <p:cNvSpPr txBox="1"/>
          <p:nvPr>
            <p:ph idx="14" type="subTitle"/>
          </p:nvPr>
        </p:nvSpPr>
        <p:spPr>
          <a:xfrm>
            <a:off x="3986175" y="32785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5" type="subTitle"/>
          </p:nvPr>
        </p:nvSpPr>
        <p:spPr>
          <a:xfrm>
            <a:off x="3986175" y="39705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5" name="Google Shape;115;p11"/>
          <p:cNvSpPr txBox="1"/>
          <p:nvPr>
            <p:ph type="title"/>
          </p:nvPr>
        </p:nvSpPr>
        <p:spPr>
          <a:xfrm>
            <a:off x="228600" y="228600"/>
            <a:ext cx="2926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16" name="Google Shape;116;p1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7" name="Google Shape;117;p11"/>
          <p:cNvSpPr txBox="1"/>
          <p:nvPr>
            <p:ph idx="16" type="subTitle"/>
          </p:nvPr>
        </p:nvSpPr>
        <p:spPr>
          <a:xfrm>
            <a:off x="7851925" y="5103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8" name="Google Shape;118;p11"/>
          <p:cNvSpPr txBox="1"/>
          <p:nvPr>
            <p:ph idx="17" type="subTitle"/>
          </p:nvPr>
        </p:nvSpPr>
        <p:spPr>
          <a:xfrm>
            <a:off x="7851925" y="12023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19" name="Google Shape;119;p11"/>
          <p:cNvSpPr txBox="1"/>
          <p:nvPr>
            <p:ph idx="18" type="subTitle"/>
          </p:nvPr>
        </p:nvSpPr>
        <p:spPr>
          <a:xfrm>
            <a:off x="7851925" y="18944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0" name="Google Shape;120;p11"/>
          <p:cNvSpPr txBox="1"/>
          <p:nvPr>
            <p:ph idx="19" type="subTitle"/>
          </p:nvPr>
        </p:nvSpPr>
        <p:spPr>
          <a:xfrm>
            <a:off x="7851925" y="25864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1" name="Google Shape;121;p11"/>
          <p:cNvSpPr txBox="1"/>
          <p:nvPr>
            <p:ph idx="20" type="subTitle"/>
          </p:nvPr>
        </p:nvSpPr>
        <p:spPr>
          <a:xfrm>
            <a:off x="7851925" y="32785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2" name="Google Shape;122;p11"/>
          <p:cNvSpPr txBox="1"/>
          <p:nvPr>
            <p:ph idx="21" type="subTitle"/>
          </p:nvPr>
        </p:nvSpPr>
        <p:spPr>
          <a:xfrm>
            <a:off x="7851925" y="39705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23" name="Google Shape;123;p11"/>
          <p:cNvSpPr txBox="1"/>
          <p:nvPr>
            <p:ph idx="2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1">
  <p:cSld name="BLANK_1_1_1_1_1_1_1_1_1_1_1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2"/>
          <p:cNvPicPr preferRelativeResize="0"/>
          <p:nvPr/>
        </p:nvPicPr>
        <p:blipFill rotWithShape="1">
          <a:blip r:embed="rId2">
            <a:alphaModFix/>
          </a:blip>
          <a:srcRect b="0" l="0" r="0" t="21451"/>
          <a:stretch/>
        </p:blipFill>
        <p:spPr>
          <a:xfrm>
            <a:off x="4061100" y="0"/>
            <a:ext cx="4136100" cy="32487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2"/>
          <p:cNvSpPr/>
          <p:nvPr/>
        </p:nvSpPr>
        <p:spPr>
          <a:xfrm flipH="1" rot="-5400000">
            <a:off x="5143020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7" name="Google Shape;127;p12"/>
          <p:cNvSpPr/>
          <p:nvPr/>
        </p:nvSpPr>
        <p:spPr>
          <a:xfrm>
            <a:off x="4600000" y="-50"/>
            <a:ext cx="3973152" cy="5143488"/>
          </a:xfrm>
          <a:custGeom>
            <a:rect b="b" l="l" r="r" t="t"/>
            <a:pathLst>
              <a:path extrusionOk="0" h="160734" w="124161">
                <a:moveTo>
                  <a:pt x="46435" y="0"/>
                </a:moveTo>
                <a:lnTo>
                  <a:pt x="50007" y="3088"/>
                </a:lnTo>
                <a:lnTo>
                  <a:pt x="53988" y="6586"/>
                </a:lnTo>
                <a:lnTo>
                  <a:pt x="58379" y="10492"/>
                </a:lnTo>
                <a:lnTo>
                  <a:pt x="63067" y="14697"/>
                </a:lnTo>
                <a:lnTo>
                  <a:pt x="67978" y="19199"/>
                </a:lnTo>
                <a:lnTo>
                  <a:pt x="73075" y="23924"/>
                </a:lnTo>
                <a:lnTo>
                  <a:pt x="78247" y="28835"/>
                </a:lnTo>
                <a:lnTo>
                  <a:pt x="83419" y="33858"/>
                </a:lnTo>
                <a:lnTo>
                  <a:pt x="88144" y="38546"/>
                </a:lnTo>
                <a:lnTo>
                  <a:pt x="92609" y="43048"/>
                </a:lnTo>
                <a:lnTo>
                  <a:pt x="96739" y="47402"/>
                </a:lnTo>
                <a:lnTo>
                  <a:pt x="98711" y="49485"/>
                </a:lnTo>
                <a:lnTo>
                  <a:pt x="100609" y="51532"/>
                </a:lnTo>
                <a:lnTo>
                  <a:pt x="102432" y="53578"/>
                </a:lnTo>
                <a:lnTo>
                  <a:pt x="104181" y="55550"/>
                </a:lnTo>
                <a:lnTo>
                  <a:pt x="105855" y="57448"/>
                </a:lnTo>
                <a:lnTo>
                  <a:pt x="107455" y="59345"/>
                </a:lnTo>
                <a:lnTo>
                  <a:pt x="108980" y="61168"/>
                </a:lnTo>
                <a:lnTo>
                  <a:pt x="110431" y="62954"/>
                </a:lnTo>
                <a:lnTo>
                  <a:pt x="111808" y="64703"/>
                </a:lnTo>
                <a:lnTo>
                  <a:pt x="113110" y="66414"/>
                </a:lnTo>
                <a:lnTo>
                  <a:pt x="114636" y="68424"/>
                </a:lnTo>
                <a:lnTo>
                  <a:pt x="116050" y="70396"/>
                </a:lnTo>
                <a:lnTo>
                  <a:pt x="117315" y="72293"/>
                </a:lnTo>
                <a:lnTo>
                  <a:pt x="118468" y="74079"/>
                </a:lnTo>
                <a:lnTo>
                  <a:pt x="119510" y="75828"/>
                </a:lnTo>
                <a:lnTo>
                  <a:pt x="120440" y="77502"/>
                </a:lnTo>
                <a:lnTo>
                  <a:pt x="121221" y="79065"/>
                </a:lnTo>
                <a:lnTo>
                  <a:pt x="121928" y="80553"/>
                </a:lnTo>
                <a:lnTo>
                  <a:pt x="122486" y="82004"/>
                </a:lnTo>
                <a:lnTo>
                  <a:pt x="122933" y="83344"/>
                </a:lnTo>
                <a:lnTo>
                  <a:pt x="123119" y="83976"/>
                </a:lnTo>
                <a:lnTo>
                  <a:pt x="123268" y="84609"/>
                </a:lnTo>
                <a:lnTo>
                  <a:pt x="123379" y="85241"/>
                </a:lnTo>
                <a:lnTo>
                  <a:pt x="123491" y="85799"/>
                </a:lnTo>
                <a:lnTo>
                  <a:pt x="123528" y="86395"/>
                </a:lnTo>
                <a:lnTo>
                  <a:pt x="123565" y="86915"/>
                </a:lnTo>
                <a:lnTo>
                  <a:pt x="123565" y="87474"/>
                </a:lnTo>
                <a:lnTo>
                  <a:pt x="123528" y="87957"/>
                </a:lnTo>
                <a:lnTo>
                  <a:pt x="123491" y="88441"/>
                </a:lnTo>
                <a:lnTo>
                  <a:pt x="123379" y="88925"/>
                </a:lnTo>
                <a:lnTo>
                  <a:pt x="123268" y="89371"/>
                </a:lnTo>
                <a:lnTo>
                  <a:pt x="123119" y="89780"/>
                </a:lnTo>
                <a:lnTo>
                  <a:pt x="122858" y="90413"/>
                </a:lnTo>
                <a:lnTo>
                  <a:pt x="122486" y="90971"/>
                </a:lnTo>
                <a:lnTo>
                  <a:pt x="122077" y="91492"/>
                </a:lnTo>
                <a:lnTo>
                  <a:pt x="121593" y="91938"/>
                </a:lnTo>
                <a:lnTo>
                  <a:pt x="121035" y="92385"/>
                </a:lnTo>
                <a:lnTo>
                  <a:pt x="120403" y="92757"/>
                </a:lnTo>
                <a:lnTo>
                  <a:pt x="119733" y="93092"/>
                </a:lnTo>
                <a:lnTo>
                  <a:pt x="118989" y="93389"/>
                </a:lnTo>
                <a:lnTo>
                  <a:pt x="118133" y="93650"/>
                </a:lnTo>
                <a:lnTo>
                  <a:pt x="117240" y="93873"/>
                </a:lnTo>
                <a:lnTo>
                  <a:pt x="116310" y="94059"/>
                </a:lnTo>
                <a:lnTo>
                  <a:pt x="115268" y="94171"/>
                </a:lnTo>
                <a:lnTo>
                  <a:pt x="114189" y="94245"/>
                </a:lnTo>
                <a:lnTo>
                  <a:pt x="112999" y="94282"/>
                </a:lnTo>
                <a:lnTo>
                  <a:pt x="111771" y="94282"/>
                </a:lnTo>
                <a:lnTo>
                  <a:pt x="110506" y="94245"/>
                </a:lnTo>
                <a:lnTo>
                  <a:pt x="97558" y="93501"/>
                </a:lnTo>
                <a:lnTo>
                  <a:pt x="89744" y="93055"/>
                </a:lnTo>
                <a:lnTo>
                  <a:pt x="81782" y="92645"/>
                </a:lnTo>
                <a:lnTo>
                  <a:pt x="73745" y="92236"/>
                </a:lnTo>
                <a:lnTo>
                  <a:pt x="65708" y="91901"/>
                </a:lnTo>
                <a:lnTo>
                  <a:pt x="57746" y="91604"/>
                </a:lnTo>
                <a:lnTo>
                  <a:pt x="53839" y="91529"/>
                </a:lnTo>
                <a:lnTo>
                  <a:pt x="49970" y="91455"/>
                </a:lnTo>
                <a:lnTo>
                  <a:pt x="46175" y="91380"/>
                </a:lnTo>
                <a:lnTo>
                  <a:pt x="42491" y="91380"/>
                </a:lnTo>
                <a:lnTo>
                  <a:pt x="38845" y="91417"/>
                </a:lnTo>
                <a:lnTo>
                  <a:pt x="35310" y="91492"/>
                </a:lnTo>
                <a:lnTo>
                  <a:pt x="31627" y="91604"/>
                </a:lnTo>
                <a:lnTo>
                  <a:pt x="28167" y="91752"/>
                </a:lnTo>
                <a:lnTo>
                  <a:pt x="24930" y="91976"/>
                </a:lnTo>
                <a:lnTo>
                  <a:pt x="21916" y="92236"/>
                </a:lnTo>
                <a:lnTo>
                  <a:pt x="19088" y="92534"/>
                </a:lnTo>
                <a:lnTo>
                  <a:pt x="16446" y="92906"/>
                </a:lnTo>
                <a:lnTo>
                  <a:pt x="14028" y="93315"/>
                </a:lnTo>
                <a:lnTo>
                  <a:pt x="11795" y="93762"/>
                </a:lnTo>
                <a:lnTo>
                  <a:pt x="10568" y="94059"/>
                </a:lnTo>
                <a:lnTo>
                  <a:pt x="9451" y="94357"/>
                </a:lnTo>
                <a:lnTo>
                  <a:pt x="8372" y="94692"/>
                </a:lnTo>
                <a:lnTo>
                  <a:pt x="7368" y="95027"/>
                </a:lnTo>
                <a:lnTo>
                  <a:pt x="6438" y="95361"/>
                </a:lnTo>
                <a:lnTo>
                  <a:pt x="5545" y="95733"/>
                </a:lnTo>
                <a:lnTo>
                  <a:pt x="4763" y="96106"/>
                </a:lnTo>
                <a:lnTo>
                  <a:pt x="4019" y="96515"/>
                </a:lnTo>
                <a:lnTo>
                  <a:pt x="3312" y="96924"/>
                </a:lnTo>
                <a:lnTo>
                  <a:pt x="2717" y="97371"/>
                </a:lnTo>
                <a:lnTo>
                  <a:pt x="2159" y="97817"/>
                </a:lnTo>
                <a:lnTo>
                  <a:pt x="1675" y="98301"/>
                </a:lnTo>
                <a:lnTo>
                  <a:pt x="1229" y="98784"/>
                </a:lnTo>
                <a:lnTo>
                  <a:pt x="894" y="99305"/>
                </a:lnTo>
                <a:lnTo>
                  <a:pt x="596" y="99826"/>
                </a:lnTo>
                <a:lnTo>
                  <a:pt x="336" y="100384"/>
                </a:lnTo>
                <a:lnTo>
                  <a:pt x="224" y="100756"/>
                </a:lnTo>
                <a:lnTo>
                  <a:pt x="112" y="101128"/>
                </a:lnTo>
                <a:lnTo>
                  <a:pt x="75" y="101538"/>
                </a:lnTo>
                <a:lnTo>
                  <a:pt x="38" y="101947"/>
                </a:lnTo>
                <a:lnTo>
                  <a:pt x="1" y="102356"/>
                </a:lnTo>
                <a:lnTo>
                  <a:pt x="38" y="102766"/>
                </a:lnTo>
                <a:lnTo>
                  <a:pt x="75" y="103175"/>
                </a:lnTo>
                <a:lnTo>
                  <a:pt x="187" y="103621"/>
                </a:lnTo>
                <a:lnTo>
                  <a:pt x="299" y="104031"/>
                </a:lnTo>
                <a:lnTo>
                  <a:pt x="410" y="104477"/>
                </a:lnTo>
                <a:lnTo>
                  <a:pt x="596" y="104924"/>
                </a:lnTo>
                <a:lnTo>
                  <a:pt x="782" y="105407"/>
                </a:lnTo>
                <a:lnTo>
                  <a:pt x="1005" y="105854"/>
                </a:lnTo>
                <a:lnTo>
                  <a:pt x="1266" y="106337"/>
                </a:lnTo>
                <a:lnTo>
                  <a:pt x="1898" y="107305"/>
                </a:lnTo>
                <a:lnTo>
                  <a:pt x="2605" y="108309"/>
                </a:lnTo>
                <a:lnTo>
                  <a:pt x="3461" y="109314"/>
                </a:lnTo>
                <a:lnTo>
                  <a:pt x="4429" y="110393"/>
                </a:lnTo>
                <a:lnTo>
                  <a:pt x="5508" y="111472"/>
                </a:lnTo>
                <a:lnTo>
                  <a:pt x="6698" y="112625"/>
                </a:lnTo>
                <a:lnTo>
                  <a:pt x="8038" y="113779"/>
                </a:lnTo>
                <a:lnTo>
                  <a:pt x="9489" y="114969"/>
                </a:lnTo>
                <a:lnTo>
                  <a:pt x="11051" y="116197"/>
                </a:lnTo>
                <a:lnTo>
                  <a:pt x="15144" y="119323"/>
                </a:lnTo>
                <a:lnTo>
                  <a:pt x="19125" y="122411"/>
                </a:lnTo>
                <a:lnTo>
                  <a:pt x="23069" y="125499"/>
                </a:lnTo>
                <a:lnTo>
                  <a:pt x="26902" y="128587"/>
                </a:lnTo>
                <a:lnTo>
                  <a:pt x="30697" y="131601"/>
                </a:lnTo>
                <a:lnTo>
                  <a:pt x="34343" y="134578"/>
                </a:lnTo>
                <a:lnTo>
                  <a:pt x="41412" y="140382"/>
                </a:lnTo>
                <a:lnTo>
                  <a:pt x="48072" y="145963"/>
                </a:lnTo>
                <a:lnTo>
                  <a:pt x="54249" y="151246"/>
                </a:lnTo>
                <a:lnTo>
                  <a:pt x="59941" y="156195"/>
                </a:lnTo>
                <a:lnTo>
                  <a:pt x="65113" y="160734"/>
                </a:lnTo>
                <a:lnTo>
                  <a:pt x="66006" y="160734"/>
                </a:lnTo>
                <a:lnTo>
                  <a:pt x="60834" y="156158"/>
                </a:lnTo>
                <a:lnTo>
                  <a:pt x="55104" y="151172"/>
                </a:lnTo>
                <a:lnTo>
                  <a:pt x="48854" y="145851"/>
                </a:lnTo>
                <a:lnTo>
                  <a:pt x="42156" y="140233"/>
                </a:lnTo>
                <a:lnTo>
                  <a:pt x="38622" y="137331"/>
                </a:lnTo>
                <a:lnTo>
                  <a:pt x="35013" y="134354"/>
                </a:lnTo>
                <a:lnTo>
                  <a:pt x="31292" y="131341"/>
                </a:lnTo>
                <a:lnTo>
                  <a:pt x="27497" y="128252"/>
                </a:lnTo>
                <a:lnTo>
                  <a:pt x="23590" y="125164"/>
                </a:lnTo>
                <a:lnTo>
                  <a:pt x="19609" y="122039"/>
                </a:lnTo>
                <a:lnTo>
                  <a:pt x="15553" y="118876"/>
                </a:lnTo>
                <a:lnTo>
                  <a:pt x="11423" y="115714"/>
                </a:lnTo>
                <a:lnTo>
                  <a:pt x="9898" y="114523"/>
                </a:lnTo>
                <a:lnTo>
                  <a:pt x="8521" y="113370"/>
                </a:lnTo>
                <a:lnTo>
                  <a:pt x="7219" y="112253"/>
                </a:lnTo>
                <a:lnTo>
                  <a:pt x="6066" y="111174"/>
                </a:lnTo>
                <a:lnTo>
                  <a:pt x="5024" y="110133"/>
                </a:lnTo>
                <a:lnTo>
                  <a:pt x="4056" y="109091"/>
                </a:lnTo>
                <a:lnTo>
                  <a:pt x="3238" y="108123"/>
                </a:lnTo>
                <a:lnTo>
                  <a:pt x="2531" y="107156"/>
                </a:lnTo>
                <a:lnTo>
                  <a:pt x="1936" y="106226"/>
                </a:lnTo>
                <a:lnTo>
                  <a:pt x="1452" y="105296"/>
                </a:lnTo>
                <a:lnTo>
                  <a:pt x="1229" y="104886"/>
                </a:lnTo>
                <a:lnTo>
                  <a:pt x="1080" y="104440"/>
                </a:lnTo>
                <a:lnTo>
                  <a:pt x="931" y="104031"/>
                </a:lnTo>
                <a:lnTo>
                  <a:pt x="819" y="103621"/>
                </a:lnTo>
                <a:lnTo>
                  <a:pt x="708" y="103212"/>
                </a:lnTo>
                <a:lnTo>
                  <a:pt x="671" y="102803"/>
                </a:lnTo>
                <a:lnTo>
                  <a:pt x="633" y="102394"/>
                </a:lnTo>
                <a:lnTo>
                  <a:pt x="633" y="102021"/>
                </a:lnTo>
                <a:lnTo>
                  <a:pt x="671" y="101649"/>
                </a:lnTo>
                <a:lnTo>
                  <a:pt x="708" y="101277"/>
                </a:lnTo>
                <a:lnTo>
                  <a:pt x="782" y="100942"/>
                </a:lnTo>
                <a:lnTo>
                  <a:pt x="894" y="100570"/>
                </a:lnTo>
                <a:lnTo>
                  <a:pt x="1117" y="100087"/>
                </a:lnTo>
                <a:lnTo>
                  <a:pt x="1415" y="99603"/>
                </a:lnTo>
                <a:lnTo>
                  <a:pt x="1750" y="99119"/>
                </a:lnTo>
                <a:lnTo>
                  <a:pt x="2159" y="98673"/>
                </a:lnTo>
                <a:lnTo>
                  <a:pt x="2643" y="98226"/>
                </a:lnTo>
                <a:lnTo>
                  <a:pt x="3163" y="97780"/>
                </a:lnTo>
                <a:lnTo>
                  <a:pt x="3759" y="97371"/>
                </a:lnTo>
                <a:lnTo>
                  <a:pt x="4429" y="96961"/>
                </a:lnTo>
                <a:lnTo>
                  <a:pt x="5135" y="96589"/>
                </a:lnTo>
                <a:lnTo>
                  <a:pt x="5917" y="96217"/>
                </a:lnTo>
                <a:lnTo>
                  <a:pt x="6773" y="95882"/>
                </a:lnTo>
                <a:lnTo>
                  <a:pt x="7666" y="95547"/>
                </a:lnTo>
                <a:lnTo>
                  <a:pt x="8633" y="95213"/>
                </a:lnTo>
                <a:lnTo>
                  <a:pt x="9675" y="94915"/>
                </a:lnTo>
                <a:lnTo>
                  <a:pt x="10754" y="94617"/>
                </a:lnTo>
                <a:lnTo>
                  <a:pt x="11907" y="94357"/>
                </a:lnTo>
                <a:lnTo>
                  <a:pt x="14140" y="93910"/>
                </a:lnTo>
                <a:lnTo>
                  <a:pt x="16558" y="93501"/>
                </a:lnTo>
                <a:lnTo>
                  <a:pt x="19162" y="93129"/>
                </a:lnTo>
                <a:lnTo>
                  <a:pt x="21990" y="92831"/>
                </a:lnTo>
                <a:lnTo>
                  <a:pt x="25004" y="92571"/>
                </a:lnTo>
                <a:lnTo>
                  <a:pt x="28204" y="92348"/>
                </a:lnTo>
                <a:lnTo>
                  <a:pt x="31664" y="92199"/>
                </a:lnTo>
                <a:lnTo>
                  <a:pt x="35348" y="92087"/>
                </a:lnTo>
                <a:lnTo>
                  <a:pt x="38845" y="92013"/>
                </a:lnTo>
                <a:lnTo>
                  <a:pt x="42491" y="91976"/>
                </a:lnTo>
                <a:lnTo>
                  <a:pt x="46212" y="91976"/>
                </a:lnTo>
                <a:lnTo>
                  <a:pt x="49970" y="92050"/>
                </a:lnTo>
                <a:lnTo>
                  <a:pt x="53839" y="92124"/>
                </a:lnTo>
                <a:lnTo>
                  <a:pt x="57746" y="92199"/>
                </a:lnTo>
                <a:lnTo>
                  <a:pt x="65708" y="92496"/>
                </a:lnTo>
                <a:lnTo>
                  <a:pt x="73708" y="92831"/>
                </a:lnTo>
                <a:lnTo>
                  <a:pt x="81782" y="93241"/>
                </a:lnTo>
                <a:lnTo>
                  <a:pt x="89707" y="93650"/>
                </a:lnTo>
                <a:lnTo>
                  <a:pt x="97520" y="94096"/>
                </a:lnTo>
                <a:lnTo>
                  <a:pt x="110469" y="94841"/>
                </a:lnTo>
                <a:lnTo>
                  <a:pt x="111808" y="94878"/>
                </a:lnTo>
                <a:lnTo>
                  <a:pt x="113073" y="94878"/>
                </a:lnTo>
                <a:lnTo>
                  <a:pt x="114301" y="94841"/>
                </a:lnTo>
                <a:lnTo>
                  <a:pt x="115417" y="94766"/>
                </a:lnTo>
                <a:lnTo>
                  <a:pt x="116496" y="94617"/>
                </a:lnTo>
                <a:lnTo>
                  <a:pt x="117501" y="94431"/>
                </a:lnTo>
                <a:lnTo>
                  <a:pt x="118431" y="94208"/>
                </a:lnTo>
                <a:lnTo>
                  <a:pt x="119287" y="93910"/>
                </a:lnTo>
                <a:lnTo>
                  <a:pt x="120105" y="93575"/>
                </a:lnTo>
                <a:lnTo>
                  <a:pt x="120812" y="93203"/>
                </a:lnTo>
                <a:lnTo>
                  <a:pt x="121482" y="92794"/>
                </a:lnTo>
                <a:lnTo>
                  <a:pt x="122040" y="92348"/>
                </a:lnTo>
                <a:lnTo>
                  <a:pt x="122561" y="91827"/>
                </a:lnTo>
                <a:lnTo>
                  <a:pt x="123007" y="91269"/>
                </a:lnTo>
                <a:lnTo>
                  <a:pt x="123379" y="90673"/>
                </a:lnTo>
                <a:lnTo>
                  <a:pt x="123677" y="90004"/>
                </a:lnTo>
                <a:lnTo>
                  <a:pt x="123826" y="89557"/>
                </a:lnTo>
                <a:lnTo>
                  <a:pt x="123975" y="89036"/>
                </a:lnTo>
                <a:lnTo>
                  <a:pt x="124049" y="88515"/>
                </a:lnTo>
                <a:lnTo>
                  <a:pt x="124124" y="87994"/>
                </a:lnTo>
                <a:lnTo>
                  <a:pt x="124161" y="87436"/>
                </a:lnTo>
                <a:lnTo>
                  <a:pt x="124161" y="86841"/>
                </a:lnTo>
                <a:lnTo>
                  <a:pt x="124124" y="86246"/>
                </a:lnTo>
                <a:lnTo>
                  <a:pt x="124049" y="85613"/>
                </a:lnTo>
                <a:lnTo>
                  <a:pt x="123937" y="84981"/>
                </a:lnTo>
                <a:lnTo>
                  <a:pt x="123789" y="84311"/>
                </a:lnTo>
                <a:lnTo>
                  <a:pt x="123640" y="83604"/>
                </a:lnTo>
                <a:lnTo>
                  <a:pt x="123417" y="82897"/>
                </a:lnTo>
                <a:lnTo>
                  <a:pt x="123193" y="82153"/>
                </a:lnTo>
                <a:lnTo>
                  <a:pt x="122896" y="81409"/>
                </a:lnTo>
                <a:lnTo>
                  <a:pt x="122598" y="80627"/>
                </a:lnTo>
                <a:lnTo>
                  <a:pt x="122263" y="79846"/>
                </a:lnTo>
                <a:lnTo>
                  <a:pt x="121556" y="78358"/>
                </a:lnTo>
                <a:lnTo>
                  <a:pt x="120738" y="76795"/>
                </a:lnTo>
                <a:lnTo>
                  <a:pt x="119808" y="75195"/>
                </a:lnTo>
                <a:lnTo>
                  <a:pt x="118803" y="73484"/>
                </a:lnTo>
                <a:lnTo>
                  <a:pt x="117650" y="71735"/>
                </a:lnTo>
                <a:lnTo>
                  <a:pt x="116422" y="69912"/>
                </a:lnTo>
                <a:lnTo>
                  <a:pt x="115045" y="68014"/>
                </a:lnTo>
                <a:lnTo>
                  <a:pt x="113594" y="66042"/>
                </a:lnTo>
                <a:lnTo>
                  <a:pt x="112292" y="64331"/>
                </a:lnTo>
                <a:lnTo>
                  <a:pt x="110915" y="62582"/>
                </a:lnTo>
                <a:lnTo>
                  <a:pt x="109464" y="60796"/>
                </a:lnTo>
                <a:lnTo>
                  <a:pt x="107938" y="58973"/>
                </a:lnTo>
                <a:lnTo>
                  <a:pt x="106301" y="57075"/>
                </a:lnTo>
                <a:lnTo>
                  <a:pt x="104627" y="55141"/>
                </a:lnTo>
                <a:lnTo>
                  <a:pt x="102878" y="53169"/>
                </a:lnTo>
                <a:lnTo>
                  <a:pt x="101055" y="51160"/>
                </a:lnTo>
                <a:lnTo>
                  <a:pt x="99158" y="49076"/>
                </a:lnTo>
                <a:lnTo>
                  <a:pt x="97186" y="46992"/>
                </a:lnTo>
                <a:lnTo>
                  <a:pt x="93018" y="42639"/>
                </a:lnTo>
                <a:lnTo>
                  <a:pt x="88591" y="38100"/>
                </a:lnTo>
                <a:lnTo>
                  <a:pt x="83866" y="33449"/>
                </a:lnTo>
                <a:lnTo>
                  <a:pt x="78731" y="28501"/>
                </a:lnTo>
                <a:lnTo>
                  <a:pt x="73671" y="23664"/>
                </a:lnTo>
                <a:lnTo>
                  <a:pt x="68685" y="19050"/>
                </a:lnTo>
                <a:lnTo>
                  <a:pt x="63848" y="14622"/>
                </a:lnTo>
                <a:lnTo>
                  <a:pt x="59234" y="10455"/>
                </a:lnTo>
                <a:lnTo>
                  <a:pt x="54881" y="6586"/>
                </a:lnTo>
                <a:lnTo>
                  <a:pt x="50900" y="3088"/>
                </a:lnTo>
                <a:lnTo>
                  <a:pt x="4736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8" name="Google Shape;128;p12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12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30" name="Google Shape;130;p12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31" name="Google Shape;131;p12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32" name="Google Shape;132;p12"/>
          <p:cNvSpPr/>
          <p:nvPr/>
        </p:nvSpPr>
        <p:spPr>
          <a:xfrm>
            <a:off x="7766436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3" name="Google Shape;133;p12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34" name="Google Shape;134;p12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BLANK_1_1_1_1_1_1_1_1_1_1_1_1_2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3"/>
          <p:cNvPicPr preferRelativeResize="0"/>
          <p:nvPr/>
        </p:nvPicPr>
        <p:blipFill rotWithShape="1">
          <a:blip r:embed="rId2">
            <a:alphaModFix/>
          </a:blip>
          <a:srcRect b="59420" l="0" r="0" t="0"/>
          <a:stretch/>
        </p:blipFill>
        <p:spPr>
          <a:xfrm>
            <a:off x="4246500" y="3605146"/>
            <a:ext cx="3791099" cy="15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3"/>
          <p:cNvSpPr/>
          <p:nvPr/>
        </p:nvSpPr>
        <p:spPr>
          <a:xfrm rot="-5400000">
            <a:off x="5152931" y="-3996218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50000">
                <a:schemeClr val="dk2"/>
              </a:gs>
              <a:gs pos="100000">
                <a:schemeClr val="dk2"/>
              </a:gs>
            </a:gsLst>
            <a:path path="circle">
              <a:fillToRect b="100%" l="100%" r="0%" t="0%"/>
            </a:path>
            <a:tileRect b="0%" l="0%" r="-100%" t="-10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38" name="Google Shape;138;p13"/>
          <p:cNvPicPr preferRelativeResize="0"/>
          <p:nvPr/>
        </p:nvPicPr>
        <p:blipFill rotWithShape="1">
          <a:blip r:embed="rId3">
            <a:alphaModFix/>
          </a:blip>
          <a:srcRect b="34691" l="149" r="0" t="0"/>
          <a:stretch/>
        </p:blipFill>
        <p:spPr>
          <a:xfrm rot="10800000">
            <a:off x="3915350" y="-2066"/>
            <a:ext cx="3992800" cy="261147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3"/>
          <p:cNvSpPr/>
          <p:nvPr/>
        </p:nvSpPr>
        <p:spPr>
          <a:xfrm>
            <a:off x="4638645" y="1838308"/>
            <a:ext cx="4505344" cy="3305184"/>
          </a:xfrm>
          <a:custGeom>
            <a:rect b="b" l="l" r="r" t="t"/>
            <a:pathLst>
              <a:path extrusionOk="0" h="103287" w="140792">
                <a:moveTo>
                  <a:pt x="23664" y="596"/>
                </a:moveTo>
                <a:lnTo>
                  <a:pt x="24892" y="633"/>
                </a:lnTo>
                <a:lnTo>
                  <a:pt x="26120" y="670"/>
                </a:lnTo>
                <a:lnTo>
                  <a:pt x="27348" y="782"/>
                </a:lnTo>
                <a:lnTo>
                  <a:pt x="28576" y="931"/>
                </a:lnTo>
                <a:lnTo>
                  <a:pt x="29766" y="1117"/>
                </a:lnTo>
                <a:lnTo>
                  <a:pt x="30994" y="1340"/>
                </a:lnTo>
                <a:lnTo>
                  <a:pt x="32185" y="1600"/>
                </a:lnTo>
                <a:lnTo>
                  <a:pt x="33413" y="1898"/>
                </a:lnTo>
                <a:lnTo>
                  <a:pt x="34603" y="2233"/>
                </a:lnTo>
                <a:lnTo>
                  <a:pt x="35794" y="2642"/>
                </a:lnTo>
                <a:lnTo>
                  <a:pt x="36984" y="3051"/>
                </a:lnTo>
                <a:lnTo>
                  <a:pt x="38138" y="3498"/>
                </a:lnTo>
                <a:lnTo>
                  <a:pt x="39328" y="3982"/>
                </a:lnTo>
                <a:lnTo>
                  <a:pt x="40482" y="4503"/>
                </a:lnTo>
                <a:lnTo>
                  <a:pt x="41598" y="5098"/>
                </a:lnTo>
                <a:lnTo>
                  <a:pt x="42751" y="5693"/>
                </a:lnTo>
                <a:lnTo>
                  <a:pt x="43868" y="6326"/>
                </a:lnTo>
                <a:lnTo>
                  <a:pt x="44947" y="6995"/>
                </a:lnTo>
                <a:lnTo>
                  <a:pt x="46175" y="7777"/>
                </a:lnTo>
                <a:lnTo>
                  <a:pt x="47365" y="8633"/>
                </a:lnTo>
                <a:lnTo>
                  <a:pt x="48556" y="9526"/>
                </a:lnTo>
                <a:lnTo>
                  <a:pt x="49672" y="10418"/>
                </a:lnTo>
                <a:lnTo>
                  <a:pt x="50788" y="11386"/>
                </a:lnTo>
                <a:lnTo>
                  <a:pt x="51867" y="12353"/>
                </a:lnTo>
                <a:lnTo>
                  <a:pt x="52909" y="13395"/>
                </a:lnTo>
                <a:lnTo>
                  <a:pt x="53914" y="14474"/>
                </a:lnTo>
                <a:lnTo>
                  <a:pt x="54881" y="15553"/>
                </a:lnTo>
                <a:lnTo>
                  <a:pt x="55811" y="16706"/>
                </a:lnTo>
                <a:lnTo>
                  <a:pt x="56741" y="17860"/>
                </a:lnTo>
                <a:lnTo>
                  <a:pt x="57597" y="19050"/>
                </a:lnTo>
                <a:lnTo>
                  <a:pt x="58453" y="20316"/>
                </a:lnTo>
                <a:lnTo>
                  <a:pt x="59271" y="21581"/>
                </a:lnTo>
                <a:lnTo>
                  <a:pt x="60053" y="22883"/>
                </a:lnTo>
                <a:lnTo>
                  <a:pt x="60797" y="24222"/>
                </a:lnTo>
                <a:lnTo>
                  <a:pt x="62360" y="27310"/>
                </a:lnTo>
                <a:lnTo>
                  <a:pt x="63848" y="30324"/>
                </a:lnTo>
                <a:lnTo>
                  <a:pt x="65187" y="33264"/>
                </a:lnTo>
                <a:lnTo>
                  <a:pt x="65820" y="34752"/>
                </a:lnTo>
                <a:lnTo>
                  <a:pt x="66415" y="36166"/>
                </a:lnTo>
                <a:lnTo>
                  <a:pt x="66973" y="37617"/>
                </a:lnTo>
                <a:lnTo>
                  <a:pt x="67531" y="39031"/>
                </a:lnTo>
                <a:lnTo>
                  <a:pt x="68015" y="40444"/>
                </a:lnTo>
                <a:lnTo>
                  <a:pt x="68499" y="41821"/>
                </a:lnTo>
                <a:lnTo>
                  <a:pt x="68945" y="43198"/>
                </a:lnTo>
                <a:lnTo>
                  <a:pt x="69392" y="44574"/>
                </a:lnTo>
                <a:lnTo>
                  <a:pt x="69764" y="45951"/>
                </a:lnTo>
                <a:lnTo>
                  <a:pt x="70136" y="47291"/>
                </a:lnTo>
                <a:lnTo>
                  <a:pt x="70471" y="48630"/>
                </a:lnTo>
                <a:lnTo>
                  <a:pt x="70768" y="49969"/>
                </a:lnTo>
                <a:lnTo>
                  <a:pt x="71029" y="51309"/>
                </a:lnTo>
                <a:lnTo>
                  <a:pt x="71252" y="52611"/>
                </a:lnTo>
                <a:lnTo>
                  <a:pt x="71475" y="53913"/>
                </a:lnTo>
                <a:lnTo>
                  <a:pt x="71661" y="55216"/>
                </a:lnTo>
                <a:lnTo>
                  <a:pt x="71810" y="56518"/>
                </a:lnTo>
                <a:lnTo>
                  <a:pt x="71959" y="57783"/>
                </a:lnTo>
                <a:lnTo>
                  <a:pt x="72033" y="59048"/>
                </a:lnTo>
                <a:lnTo>
                  <a:pt x="72108" y="60350"/>
                </a:lnTo>
                <a:lnTo>
                  <a:pt x="72145" y="61578"/>
                </a:lnTo>
                <a:lnTo>
                  <a:pt x="72182" y="62843"/>
                </a:lnTo>
                <a:lnTo>
                  <a:pt x="72145" y="64108"/>
                </a:lnTo>
                <a:lnTo>
                  <a:pt x="72108" y="65336"/>
                </a:lnTo>
                <a:lnTo>
                  <a:pt x="72033" y="66601"/>
                </a:lnTo>
                <a:lnTo>
                  <a:pt x="71922" y="67829"/>
                </a:lnTo>
                <a:lnTo>
                  <a:pt x="71810" y="69057"/>
                </a:lnTo>
                <a:lnTo>
                  <a:pt x="71661" y="70284"/>
                </a:lnTo>
                <a:lnTo>
                  <a:pt x="71475" y="71512"/>
                </a:lnTo>
                <a:lnTo>
                  <a:pt x="71252" y="72703"/>
                </a:lnTo>
                <a:lnTo>
                  <a:pt x="71029" y="73931"/>
                </a:lnTo>
                <a:lnTo>
                  <a:pt x="70768" y="75121"/>
                </a:lnTo>
                <a:lnTo>
                  <a:pt x="70471" y="76349"/>
                </a:lnTo>
                <a:lnTo>
                  <a:pt x="70136" y="77540"/>
                </a:lnTo>
                <a:lnTo>
                  <a:pt x="67420" y="77205"/>
                </a:lnTo>
                <a:lnTo>
                  <a:pt x="64666" y="76758"/>
                </a:lnTo>
                <a:lnTo>
                  <a:pt x="62285" y="76312"/>
                </a:lnTo>
                <a:lnTo>
                  <a:pt x="59867" y="75828"/>
                </a:lnTo>
                <a:lnTo>
                  <a:pt x="57448" y="75307"/>
                </a:lnTo>
                <a:lnTo>
                  <a:pt x="54993" y="74675"/>
                </a:lnTo>
                <a:lnTo>
                  <a:pt x="52537" y="74042"/>
                </a:lnTo>
                <a:lnTo>
                  <a:pt x="50118" y="73335"/>
                </a:lnTo>
                <a:lnTo>
                  <a:pt x="47663" y="72591"/>
                </a:lnTo>
                <a:lnTo>
                  <a:pt x="45244" y="71810"/>
                </a:lnTo>
                <a:lnTo>
                  <a:pt x="42826" y="70954"/>
                </a:lnTo>
                <a:lnTo>
                  <a:pt x="40445" y="70098"/>
                </a:lnTo>
                <a:lnTo>
                  <a:pt x="38063" y="69168"/>
                </a:lnTo>
                <a:lnTo>
                  <a:pt x="35719" y="68201"/>
                </a:lnTo>
                <a:lnTo>
                  <a:pt x="33413" y="67196"/>
                </a:lnTo>
                <a:lnTo>
                  <a:pt x="31180" y="66154"/>
                </a:lnTo>
                <a:lnTo>
                  <a:pt x="28948" y="65113"/>
                </a:lnTo>
                <a:lnTo>
                  <a:pt x="26790" y="63996"/>
                </a:lnTo>
                <a:lnTo>
                  <a:pt x="25450" y="63290"/>
                </a:lnTo>
                <a:lnTo>
                  <a:pt x="24185" y="62545"/>
                </a:lnTo>
                <a:lnTo>
                  <a:pt x="22920" y="61801"/>
                </a:lnTo>
                <a:lnTo>
                  <a:pt x="21692" y="61020"/>
                </a:lnTo>
                <a:lnTo>
                  <a:pt x="20464" y="60201"/>
                </a:lnTo>
                <a:lnTo>
                  <a:pt x="19311" y="59383"/>
                </a:lnTo>
                <a:lnTo>
                  <a:pt x="18158" y="58564"/>
                </a:lnTo>
                <a:lnTo>
                  <a:pt x="17079" y="57709"/>
                </a:lnTo>
                <a:lnTo>
                  <a:pt x="16000" y="56816"/>
                </a:lnTo>
                <a:lnTo>
                  <a:pt x="14958" y="55923"/>
                </a:lnTo>
                <a:lnTo>
                  <a:pt x="13953" y="54992"/>
                </a:lnTo>
                <a:lnTo>
                  <a:pt x="12986" y="54062"/>
                </a:lnTo>
                <a:lnTo>
                  <a:pt x="12056" y="53095"/>
                </a:lnTo>
                <a:lnTo>
                  <a:pt x="11126" y="52127"/>
                </a:lnTo>
                <a:lnTo>
                  <a:pt x="10270" y="51123"/>
                </a:lnTo>
                <a:lnTo>
                  <a:pt x="9451" y="50118"/>
                </a:lnTo>
                <a:lnTo>
                  <a:pt x="8707" y="49188"/>
                </a:lnTo>
                <a:lnTo>
                  <a:pt x="8037" y="48258"/>
                </a:lnTo>
                <a:lnTo>
                  <a:pt x="7368" y="47328"/>
                </a:lnTo>
                <a:lnTo>
                  <a:pt x="6772" y="46360"/>
                </a:lnTo>
                <a:lnTo>
                  <a:pt x="6177" y="45430"/>
                </a:lnTo>
                <a:lnTo>
                  <a:pt x="5582" y="44426"/>
                </a:lnTo>
                <a:lnTo>
                  <a:pt x="5061" y="43458"/>
                </a:lnTo>
                <a:lnTo>
                  <a:pt x="4540" y="42454"/>
                </a:lnTo>
                <a:lnTo>
                  <a:pt x="4056" y="41449"/>
                </a:lnTo>
                <a:lnTo>
                  <a:pt x="3610" y="40444"/>
                </a:lnTo>
                <a:lnTo>
                  <a:pt x="3200" y="39403"/>
                </a:lnTo>
                <a:lnTo>
                  <a:pt x="2828" y="38361"/>
                </a:lnTo>
                <a:lnTo>
                  <a:pt x="2456" y="37319"/>
                </a:lnTo>
                <a:lnTo>
                  <a:pt x="2121" y="36277"/>
                </a:lnTo>
                <a:lnTo>
                  <a:pt x="1824" y="35198"/>
                </a:lnTo>
                <a:lnTo>
                  <a:pt x="1563" y="34119"/>
                </a:lnTo>
                <a:lnTo>
                  <a:pt x="1377" y="33264"/>
                </a:lnTo>
                <a:lnTo>
                  <a:pt x="1191" y="32371"/>
                </a:lnTo>
                <a:lnTo>
                  <a:pt x="894" y="30585"/>
                </a:lnTo>
                <a:lnTo>
                  <a:pt x="708" y="28799"/>
                </a:lnTo>
                <a:lnTo>
                  <a:pt x="596" y="27013"/>
                </a:lnTo>
                <a:lnTo>
                  <a:pt x="596" y="25227"/>
                </a:lnTo>
                <a:lnTo>
                  <a:pt x="670" y="23478"/>
                </a:lnTo>
                <a:lnTo>
                  <a:pt x="819" y="21767"/>
                </a:lnTo>
                <a:lnTo>
                  <a:pt x="1042" y="20055"/>
                </a:lnTo>
                <a:lnTo>
                  <a:pt x="1377" y="18381"/>
                </a:lnTo>
                <a:lnTo>
                  <a:pt x="1749" y="16744"/>
                </a:lnTo>
                <a:lnTo>
                  <a:pt x="2010" y="15925"/>
                </a:lnTo>
                <a:lnTo>
                  <a:pt x="2233" y="15144"/>
                </a:lnTo>
                <a:lnTo>
                  <a:pt x="2531" y="14362"/>
                </a:lnTo>
                <a:lnTo>
                  <a:pt x="2791" y="13581"/>
                </a:lnTo>
                <a:lnTo>
                  <a:pt x="3126" y="12837"/>
                </a:lnTo>
                <a:lnTo>
                  <a:pt x="3424" y="12130"/>
                </a:lnTo>
                <a:lnTo>
                  <a:pt x="3796" y="11386"/>
                </a:lnTo>
                <a:lnTo>
                  <a:pt x="4168" y="10679"/>
                </a:lnTo>
                <a:lnTo>
                  <a:pt x="4540" y="10009"/>
                </a:lnTo>
                <a:lnTo>
                  <a:pt x="4949" y="9339"/>
                </a:lnTo>
                <a:lnTo>
                  <a:pt x="5358" y="8670"/>
                </a:lnTo>
                <a:lnTo>
                  <a:pt x="5805" y="8037"/>
                </a:lnTo>
                <a:lnTo>
                  <a:pt x="6512" y="7181"/>
                </a:lnTo>
                <a:lnTo>
                  <a:pt x="7256" y="6363"/>
                </a:lnTo>
                <a:lnTo>
                  <a:pt x="8075" y="5582"/>
                </a:lnTo>
                <a:lnTo>
                  <a:pt x="8967" y="4875"/>
                </a:lnTo>
                <a:lnTo>
                  <a:pt x="9898" y="4205"/>
                </a:lnTo>
                <a:lnTo>
                  <a:pt x="10902" y="3610"/>
                </a:lnTo>
                <a:lnTo>
                  <a:pt x="11981" y="3051"/>
                </a:lnTo>
                <a:lnTo>
                  <a:pt x="13097" y="2531"/>
                </a:lnTo>
                <a:lnTo>
                  <a:pt x="14251" y="2084"/>
                </a:lnTo>
                <a:lnTo>
                  <a:pt x="15479" y="1712"/>
                </a:lnTo>
                <a:lnTo>
                  <a:pt x="16744" y="1377"/>
                </a:lnTo>
                <a:lnTo>
                  <a:pt x="18046" y="1080"/>
                </a:lnTo>
                <a:lnTo>
                  <a:pt x="19423" y="893"/>
                </a:lnTo>
                <a:lnTo>
                  <a:pt x="20799" y="707"/>
                </a:lnTo>
                <a:lnTo>
                  <a:pt x="22213" y="633"/>
                </a:lnTo>
                <a:lnTo>
                  <a:pt x="23664" y="596"/>
                </a:lnTo>
                <a:close/>
                <a:moveTo>
                  <a:pt x="22809" y="1"/>
                </a:moveTo>
                <a:lnTo>
                  <a:pt x="21209" y="112"/>
                </a:lnTo>
                <a:lnTo>
                  <a:pt x="19609" y="261"/>
                </a:lnTo>
                <a:lnTo>
                  <a:pt x="18083" y="484"/>
                </a:lnTo>
                <a:lnTo>
                  <a:pt x="16595" y="782"/>
                </a:lnTo>
                <a:lnTo>
                  <a:pt x="15181" y="1191"/>
                </a:lnTo>
                <a:lnTo>
                  <a:pt x="13804" y="1638"/>
                </a:lnTo>
                <a:lnTo>
                  <a:pt x="12502" y="2159"/>
                </a:lnTo>
                <a:lnTo>
                  <a:pt x="11870" y="2456"/>
                </a:lnTo>
                <a:lnTo>
                  <a:pt x="11237" y="2754"/>
                </a:lnTo>
                <a:lnTo>
                  <a:pt x="10642" y="3089"/>
                </a:lnTo>
                <a:lnTo>
                  <a:pt x="10084" y="3424"/>
                </a:lnTo>
                <a:lnTo>
                  <a:pt x="9488" y="3758"/>
                </a:lnTo>
                <a:lnTo>
                  <a:pt x="8967" y="4130"/>
                </a:lnTo>
                <a:lnTo>
                  <a:pt x="8447" y="4540"/>
                </a:lnTo>
                <a:lnTo>
                  <a:pt x="7926" y="4949"/>
                </a:lnTo>
                <a:lnTo>
                  <a:pt x="7442" y="5358"/>
                </a:lnTo>
                <a:lnTo>
                  <a:pt x="6996" y="5805"/>
                </a:lnTo>
                <a:lnTo>
                  <a:pt x="6549" y="6251"/>
                </a:lnTo>
                <a:lnTo>
                  <a:pt x="6103" y="6698"/>
                </a:lnTo>
                <a:lnTo>
                  <a:pt x="5730" y="7181"/>
                </a:lnTo>
                <a:lnTo>
                  <a:pt x="5321" y="7702"/>
                </a:lnTo>
                <a:lnTo>
                  <a:pt x="4912" y="8298"/>
                </a:lnTo>
                <a:lnTo>
                  <a:pt x="4503" y="8930"/>
                </a:lnTo>
                <a:lnTo>
                  <a:pt x="4093" y="9600"/>
                </a:lnTo>
                <a:lnTo>
                  <a:pt x="3721" y="10270"/>
                </a:lnTo>
                <a:lnTo>
                  <a:pt x="3349" y="10939"/>
                </a:lnTo>
                <a:lnTo>
                  <a:pt x="2977" y="11646"/>
                </a:lnTo>
                <a:lnTo>
                  <a:pt x="2680" y="12390"/>
                </a:lnTo>
                <a:lnTo>
                  <a:pt x="2345" y="13135"/>
                </a:lnTo>
                <a:lnTo>
                  <a:pt x="1787" y="14623"/>
                </a:lnTo>
                <a:lnTo>
                  <a:pt x="1303" y="16223"/>
                </a:lnTo>
                <a:lnTo>
                  <a:pt x="856" y="17823"/>
                </a:lnTo>
                <a:lnTo>
                  <a:pt x="522" y="19497"/>
                </a:lnTo>
                <a:lnTo>
                  <a:pt x="373" y="20390"/>
                </a:lnTo>
                <a:lnTo>
                  <a:pt x="261" y="21283"/>
                </a:lnTo>
                <a:lnTo>
                  <a:pt x="149" y="22213"/>
                </a:lnTo>
                <a:lnTo>
                  <a:pt x="75" y="23106"/>
                </a:lnTo>
                <a:lnTo>
                  <a:pt x="38" y="24036"/>
                </a:lnTo>
                <a:lnTo>
                  <a:pt x="1" y="24966"/>
                </a:lnTo>
                <a:lnTo>
                  <a:pt x="1" y="25897"/>
                </a:lnTo>
                <a:lnTo>
                  <a:pt x="1" y="26827"/>
                </a:lnTo>
                <a:lnTo>
                  <a:pt x="38" y="27757"/>
                </a:lnTo>
                <a:lnTo>
                  <a:pt x="112" y="28687"/>
                </a:lnTo>
                <a:lnTo>
                  <a:pt x="187" y="29617"/>
                </a:lnTo>
                <a:lnTo>
                  <a:pt x="298" y="30547"/>
                </a:lnTo>
                <a:lnTo>
                  <a:pt x="447" y="31478"/>
                </a:lnTo>
                <a:lnTo>
                  <a:pt x="596" y="32408"/>
                </a:lnTo>
                <a:lnTo>
                  <a:pt x="782" y="33338"/>
                </a:lnTo>
                <a:lnTo>
                  <a:pt x="968" y="34268"/>
                </a:lnTo>
                <a:lnTo>
                  <a:pt x="1266" y="35347"/>
                </a:lnTo>
                <a:lnTo>
                  <a:pt x="1563" y="36426"/>
                </a:lnTo>
                <a:lnTo>
                  <a:pt x="1898" y="37505"/>
                </a:lnTo>
                <a:lnTo>
                  <a:pt x="2270" y="38584"/>
                </a:lnTo>
                <a:lnTo>
                  <a:pt x="2642" y="39626"/>
                </a:lnTo>
                <a:lnTo>
                  <a:pt x="3089" y="40668"/>
                </a:lnTo>
                <a:lnTo>
                  <a:pt x="3535" y="41710"/>
                </a:lnTo>
                <a:lnTo>
                  <a:pt x="4019" y="42714"/>
                </a:lnTo>
                <a:lnTo>
                  <a:pt x="4540" y="43719"/>
                </a:lnTo>
                <a:lnTo>
                  <a:pt x="5061" y="44723"/>
                </a:lnTo>
                <a:lnTo>
                  <a:pt x="5656" y="45728"/>
                </a:lnTo>
                <a:lnTo>
                  <a:pt x="6251" y="46695"/>
                </a:lnTo>
                <a:lnTo>
                  <a:pt x="6884" y="47663"/>
                </a:lnTo>
                <a:lnTo>
                  <a:pt x="7554" y="48630"/>
                </a:lnTo>
                <a:lnTo>
                  <a:pt x="8261" y="49560"/>
                </a:lnTo>
                <a:lnTo>
                  <a:pt x="8967" y="50490"/>
                </a:lnTo>
                <a:lnTo>
                  <a:pt x="9823" y="51495"/>
                </a:lnTo>
                <a:lnTo>
                  <a:pt x="10679" y="52537"/>
                </a:lnTo>
                <a:lnTo>
                  <a:pt x="11609" y="53504"/>
                </a:lnTo>
                <a:lnTo>
                  <a:pt x="12577" y="54471"/>
                </a:lnTo>
                <a:lnTo>
                  <a:pt x="13544" y="55439"/>
                </a:lnTo>
                <a:lnTo>
                  <a:pt x="14549" y="56369"/>
                </a:lnTo>
                <a:lnTo>
                  <a:pt x="15628" y="57262"/>
                </a:lnTo>
                <a:lnTo>
                  <a:pt x="16707" y="58155"/>
                </a:lnTo>
                <a:lnTo>
                  <a:pt x="17823" y="59048"/>
                </a:lnTo>
                <a:lnTo>
                  <a:pt x="18939" y="59867"/>
                </a:lnTo>
                <a:lnTo>
                  <a:pt x="20130" y="60722"/>
                </a:lnTo>
                <a:lnTo>
                  <a:pt x="21357" y="61504"/>
                </a:lnTo>
                <a:lnTo>
                  <a:pt x="22585" y="62285"/>
                </a:lnTo>
                <a:lnTo>
                  <a:pt x="23888" y="63066"/>
                </a:lnTo>
                <a:lnTo>
                  <a:pt x="25190" y="63810"/>
                </a:lnTo>
                <a:lnTo>
                  <a:pt x="26529" y="64517"/>
                </a:lnTo>
                <a:lnTo>
                  <a:pt x="28687" y="65634"/>
                </a:lnTo>
                <a:lnTo>
                  <a:pt x="30920" y="66713"/>
                </a:lnTo>
                <a:lnTo>
                  <a:pt x="33189" y="67754"/>
                </a:lnTo>
                <a:lnTo>
                  <a:pt x="35496" y="68759"/>
                </a:lnTo>
                <a:lnTo>
                  <a:pt x="37840" y="69726"/>
                </a:lnTo>
                <a:lnTo>
                  <a:pt x="40221" y="70619"/>
                </a:lnTo>
                <a:lnTo>
                  <a:pt x="42640" y="71512"/>
                </a:lnTo>
                <a:lnTo>
                  <a:pt x="45058" y="72368"/>
                </a:lnTo>
                <a:lnTo>
                  <a:pt x="47477" y="73149"/>
                </a:lnTo>
                <a:lnTo>
                  <a:pt x="49932" y="73931"/>
                </a:lnTo>
                <a:lnTo>
                  <a:pt x="52388" y="74600"/>
                </a:lnTo>
                <a:lnTo>
                  <a:pt x="54844" y="75270"/>
                </a:lnTo>
                <a:lnTo>
                  <a:pt x="57299" y="75865"/>
                </a:lnTo>
                <a:lnTo>
                  <a:pt x="59755" y="76424"/>
                </a:lnTo>
                <a:lnTo>
                  <a:pt x="62174" y="76907"/>
                </a:lnTo>
                <a:lnTo>
                  <a:pt x="64592" y="77354"/>
                </a:lnTo>
                <a:lnTo>
                  <a:pt x="67271" y="77763"/>
                </a:lnTo>
                <a:lnTo>
                  <a:pt x="69950" y="78135"/>
                </a:lnTo>
                <a:lnTo>
                  <a:pt x="69429" y="79884"/>
                </a:lnTo>
                <a:lnTo>
                  <a:pt x="68796" y="81633"/>
                </a:lnTo>
                <a:lnTo>
                  <a:pt x="68127" y="83344"/>
                </a:lnTo>
                <a:lnTo>
                  <a:pt x="67420" y="85093"/>
                </a:lnTo>
                <a:lnTo>
                  <a:pt x="66638" y="86804"/>
                </a:lnTo>
                <a:lnTo>
                  <a:pt x="65783" y="88516"/>
                </a:lnTo>
                <a:lnTo>
                  <a:pt x="64890" y="90227"/>
                </a:lnTo>
                <a:lnTo>
                  <a:pt x="63922" y="91902"/>
                </a:lnTo>
                <a:lnTo>
                  <a:pt x="63029" y="93316"/>
                </a:lnTo>
                <a:lnTo>
                  <a:pt x="62099" y="94767"/>
                </a:lnTo>
                <a:lnTo>
                  <a:pt x="61169" y="96180"/>
                </a:lnTo>
                <a:lnTo>
                  <a:pt x="60127" y="97632"/>
                </a:lnTo>
                <a:lnTo>
                  <a:pt x="59085" y="99045"/>
                </a:lnTo>
                <a:lnTo>
                  <a:pt x="57969" y="100459"/>
                </a:lnTo>
                <a:lnTo>
                  <a:pt x="56853" y="101873"/>
                </a:lnTo>
                <a:lnTo>
                  <a:pt x="55662" y="103287"/>
                </a:lnTo>
                <a:lnTo>
                  <a:pt x="56444" y="103287"/>
                </a:lnTo>
                <a:lnTo>
                  <a:pt x="57597" y="101910"/>
                </a:lnTo>
                <a:lnTo>
                  <a:pt x="58676" y="100534"/>
                </a:lnTo>
                <a:lnTo>
                  <a:pt x="59755" y="99157"/>
                </a:lnTo>
                <a:lnTo>
                  <a:pt x="60760" y="97780"/>
                </a:lnTo>
                <a:lnTo>
                  <a:pt x="61764" y="96367"/>
                </a:lnTo>
                <a:lnTo>
                  <a:pt x="62694" y="94990"/>
                </a:lnTo>
                <a:lnTo>
                  <a:pt x="63587" y="93576"/>
                </a:lnTo>
                <a:lnTo>
                  <a:pt x="64406" y="92199"/>
                </a:lnTo>
                <a:lnTo>
                  <a:pt x="65411" y="90488"/>
                </a:lnTo>
                <a:lnTo>
                  <a:pt x="66304" y="88776"/>
                </a:lnTo>
                <a:lnTo>
                  <a:pt x="67197" y="87028"/>
                </a:lnTo>
                <a:lnTo>
                  <a:pt x="67978" y="85279"/>
                </a:lnTo>
                <a:lnTo>
                  <a:pt x="68722" y="83530"/>
                </a:lnTo>
                <a:lnTo>
                  <a:pt x="69392" y="81744"/>
                </a:lnTo>
                <a:lnTo>
                  <a:pt x="69987" y="79995"/>
                </a:lnTo>
                <a:lnTo>
                  <a:pt x="70545" y="78210"/>
                </a:lnTo>
                <a:lnTo>
                  <a:pt x="72703" y="78433"/>
                </a:lnTo>
                <a:lnTo>
                  <a:pt x="74861" y="78582"/>
                </a:lnTo>
                <a:lnTo>
                  <a:pt x="76945" y="78730"/>
                </a:lnTo>
                <a:lnTo>
                  <a:pt x="79028" y="78805"/>
                </a:lnTo>
                <a:lnTo>
                  <a:pt x="81112" y="78842"/>
                </a:lnTo>
                <a:lnTo>
                  <a:pt x="83158" y="78805"/>
                </a:lnTo>
                <a:lnTo>
                  <a:pt x="85167" y="78768"/>
                </a:lnTo>
                <a:lnTo>
                  <a:pt x="87139" y="78656"/>
                </a:lnTo>
                <a:lnTo>
                  <a:pt x="88628" y="78507"/>
                </a:lnTo>
                <a:lnTo>
                  <a:pt x="90116" y="78396"/>
                </a:lnTo>
                <a:lnTo>
                  <a:pt x="91567" y="78210"/>
                </a:lnTo>
                <a:lnTo>
                  <a:pt x="93018" y="78023"/>
                </a:lnTo>
                <a:lnTo>
                  <a:pt x="94469" y="77763"/>
                </a:lnTo>
                <a:lnTo>
                  <a:pt x="95883" y="77540"/>
                </a:lnTo>
                <a:lnTo>
                  <a:pt x="97260" y="77242"/>
                </a:lnTo>
                <a:lnTo>
                  <a:pt x="98674" y="76944"/>
                </a:lnTo>
                <a:lnTo>
                  <a:pt x="100013" y="76610"/>
                </a:lnTo>
                <a:lnTo>
                  <a:pt x="101353" y="76238"/>
                </a:lnTo>
                <a:lnTo>
                  <a:pt x="102692" y="75828"/>
                </a:lnTo>
                <a:lnTo>
                  <a:pt x="103994" y="75419"/>
                </a:lnTo>
                <a:lnTo>
                  <a:pt x="105297" y="74973"/>
                </a:lnTo>
                <a:lnTo>
                  <a:pt x="106562" y="74489"/>
                </a:lnTo>
                <a:lnTo>
                  <a:pt x="107827" y="74005"/>
                </a:lnTo>
                <a:lnTo>
                  <a:pt x="109054" y="73484"/>
                </a:lnTo>
                <a:lnTo>
                  <a:pt x="110431" y="72852"/>
                </a:lnTo>
                <a:lnTo>
                  <a:pt x="111771" y="72182"/>
                </a:lnTo>
                <a:lnTo>
                  <a:pt x="113073" y="71512"/>
                </a:lnTo>
                <a:lnTo>
                  <a:pt x="114375" y="70805"/>
                </a:lnTo>
                <a:lnTo>
                  <a:pt x="115640" y="70024"/>
                </a:lnTo>
                <a:lnTo>
                  <a:pt x="116868" y="69243"/>
                </a:lnTo>
                <a:lnTo>
                  <a:pt x="118096" y="68424"/>
                </a:lnTo>
                <a:lnTo>
                  <a:pt x="119286" y="67568"/>
                </a:lnTo>
                <a:lnTo>
                  <a:pt x="120477" y="66713"/>
                </a:lnTo>
                <a:lnTo>
                  <a:pt x="121630" y="65782"/>
                </a:lnTo>
                <a:lnTo>
                  <a:pt x="122747" y="64815"/>
                </a:lnTo>
                <a:lnTo>
                  <a:pt x="123863" y="63848"/>
                </a:lnTo>
                <a:lnTo>
                  <a:pt x="124905" y="62843"/>
                </a:lnTo>
                <a:lnTo>
                  <a:pt x="125984" y="61801"/>
                </a:lnTo>
                <a:lnTo>
                  <a:pt x="126988" y="60685"/>
                </a:lnTo>
                <a:lnTo>
                  <a:pt x="127993" y="59606"/>
                </a:lnTo>
                <a:lnTo>
                  <a:pt x="128997" y="58453"/>
                </a:lnTo>
                <a:lnTo>
                  <a:pt x="129928" y="57262"/>
                </a:lnTo>
                <a:lnTo>
                  <a:pt x="130895" y="56071"/>
                </a:lnTo>
                <a:lnTo>
                  <a:pt x="131788" y="54806"/>
                </a:lnTo>
                <a:lnTo>
                  <a:pt x="132681" y="53541"/>
                </a:lnTo>
                <a:lnTo>
                  <a:pt x="133537" y="52239"/>
                </a:lnTo>
                <a:lnTo>
                  <a:pt x="134355" y="50900"/>
                </a:lnTo>
                <a:lnTo>
                  <a:pt x="135174" y="49523"/>
                </a:lnTo>
                <a:lnTo>
                  <a:pt x="135955" y="48109"/>
                </a:lnTo>
                <a:lnTo>
                  <a:pt x="136736" y="46695"/>
                </a:lnTo>
                <a:lnTo>
                  <a:pt x="137481" y="45207"/>
                </a:lnTo>
                <a:lnTo>
                  <a:pt x="138188" y="43719"/>
                </a:lnTo>
                <a:lnTo>
                  <a:pt x="138857" y="42193"/>
                </a:lnTo>
                <a:lnTo>
                  <a:pt x="139527" y="40631"/>
                </a:lnTo>
                <a:lnTo>
                  <a:pt x="140159" y="39031"/>
                </a:lnTo>
                <a:lnTo>
                  <a:pt x="140792" y="37431"/>
                </a:lnTo>
                <a:lnTo>
                  <a:pt x="140792" y="35645"/>
                </a:lnTo>
                <a:lnTo>
                  <a:pt x="140197" y="37319"/>
                </a:lnTo>
                <a:lnTo>
                  <a:pt x="139564" y="38993"/>
                </a:lnTo>
                <a:lnTo>
                  <a:pt x="138894" y="40631"/>
                </a:lnTo>
                <a:lnTo>
                  <a:pt x="138225" y="42193"/>
                </a:lnTo>
                <a:lnTo>
                  <a:pt x="137518" y="43756"/>
                </a:lnTo>
                <a:lnTo>
                  <a:pt x="136774" y="45281"/>
                </a:lnTo>
                <a:lnTo>
                  <a:pt x="136030" y="46770"/>
                </a:lnTo>
                <a:lnTo>
                  <a:pt x="135248" y="48221"/>
                </a:lnTo>
                <a:lnTo>
                  <a:pt x="134430" y="49635"/>
                </a:lnTo>
                <a:lnTo>
                  <a:pt x="133574" y="51048"/>
                </a:lnTo>
                <a:lnTo>
                  <a:pt x="132718" y="52388"/>
                </a:lnTo>
                <a:lnTo>
                  <a:pt x="131825" y="53690"/>
                </a:lnTo>
                <a:lnTo>
                  <a:pt x="130932" y="54992"/>
                </a:lnTo>
                <a:lnTo>
                  <a:pt x="130002" y="56257"/>
                </a:lnTo>
                <a:lnTo>
                  <a:pt x="129035" y="57448"/>
                </a:lnTo>
                <a:lnTo>
                  <a:pt x="128030" y="58639"/>
                </a:lnTo>
                <a:lnTo>
                  <a:pt x="127025" y="59792"/>
                </a:lnTo>
                <a:lnTo>
                  <a:pt x="125984" y="60908"/>
                </a:lnTo>
                <a:lnTo>
                  <a:pt x="124905" y="61987"/>
                </a:lnTo>
                <a:lnTo>
                  <a:pt x="123826" y="63029"/>
                </a:lnTo>
                <a:lnTo>
                  <a:pt x="122709" y="64071"/>
                </a:lnTo>
                <a:lnTo>
                  <a:pt x="121593" y="65038"/>
                </a:lnTo>
                <a:lnTo>
                  <a:pt x="120403" y="65968"/>
                </a:lnTo>
                <a:lnTo>
                  <a:pt x="119212" y="66899"/>
                </a:lnTo>
                <a:lnTo>
                  <a:pt x="118021" y="67754"/>
                </a:lnTo>
                <a:lnTo>
                  <a:pt x="116793" y="68610"/>
                </a:lnTo>
                <a:lnTo>
                  <a:pt x="115528" y="69429"/>
                </a:lnTo>
                <a:lnTo>
                  <a:pt x="114226" y="70173"/>
                </a:lnTo>
                <a:lnTo>
                  <a:pt x="112924" y="70917"/>
                </a:lnTo>
                <a:lnTo>
                  <a:pt x="111584" y="71624"/>
                </a:lnTo>
                <a:lnTo>
                  <a:pt x="110208" y="72294"/>
                </a:lnTo>
                <a:lnTo>
                  <a:pt x="108831" y="72926"/>
                </a:lnTo>
                <a:lnTo>
                  <a:pt x="107603" y="73447"/>
                </a:lnTo>
                <a:lnTo>
                  <a:pt x="106376" y="73931"/>
                </a:lnTo>
                <a:lnTo>
                  <a:pt x="105110" y="74414"/>
                </a:lnTo>
                <a:lnTo>
                  <a:pt x="103808" y="74861"/>
                </a:lnTo>
                <a:lnTo>
                  <a:pt x="102506" y="75270"/>
                </a:lnTo>
                <a:lnTo>
                  <a:pt x="101204" y="75642"/>
                </a:lnTo>
                <a:lnTo>
                  <a:pt x="99864" y="76014"/>
                </a:lnTo>
                <a:lnTo>
                  <a:pt x="98525" y="76349"/>
                </a:lnTo>
                <a:lnTo>
                  <a:pt x="97148" y="76647"/>
                </a:lnTo>
                <a:lnTo>
                  <a:pt x="95772" y="76944"/>
                </a:lnTo>
                <a:lnTo>
                  <a:pt x="94358" y="77205"/>
                </a:lnTo>
                <a:lnTo>
                  <a:pt x="92944" y="77428"/>
                </a:lnTo>
                <a:lnTo>
                  <a:pt x="91493" y="77614"/>
                </a:lnTo>
                <a:lnTo>
                  <a:pt x="90042" y="77800"/>
                </a:lnTo>
                <a:lnTo>
                  <a:pt x="88591" y="77949"/>
                </a:lnTo>
                <a:lnTo>
                  <a:pt x="87102" y="78061"/>
                </a:lnTo>
                <a:lnTo>
                  <a:pt x="85130" y="78172"/>
                </a:lnTo>
                <a:lnTo>
                  <a:pt x="83158" y="78210"/>
                </a:lnTo>
                <a:lnTo>
                  <a:pt x="81149" y="78247"/>
                </a:lnTo>
                <a:lnTo>
                  <a:pt x="79103" y="78210"/>
                </a:lnTo>
                <a:lnTo>
                  <a:pt x="77056" y="78135"/>
                </a:lnTo>
                <a:lnTo>
                  <a:pt x="74973" y="77986"/>
                </a:lnTo>
                <a:lnTo>
                  <a:pt x="72852" y="77837"/>
                </a:lnTo>
                <a:lnTo>
                  <a:pt x="70731" y="77614"/>
                </a:lnTo>
                <a:lnTo>
                  <a:pt x="71066" y="76424"/>
                </a:lnTo>
                <a:lnTo>
                  <a:pt x="71364" y="75196"/>
                </a:lnTo>
                <a:lnTo>
                  <a:pt x="71624" y="74005"/>
                </a:lnTo>
                <a:lnTo>
                  <a:pt x="71847" y="72777"/>
                </a:lnTo>
                <a:lnTo>
                  <a:pt x="72071" y="71549"/>
                </a:lnTo>
                <a:lnTo>
                  <a:pt x="72257" y="70322"/>
                </a:lnTo>
                <a:lnTo>
                  <a:pt x="72405" y="69131"/>
                </a:lnTo>
                <a:lnTo>
                  <a:pt x="72517" y="67903"/>
                </a:lnTo>
                <a:lnTo>
                  <a:pt x="72629" y="66489"/>
                </a:lnTo>
                <a:lnTo>
                  <a:pt x="72703" y="65113"/>
                </a:lnTo>
                <a:lnTo>
                  <a:pt x="72778" y="63736"/>
                </a:lnTo>
                <a:lnTo>
                  <a:pt x="72778" y="62322"/>
                </a:lnTo>
                <a:lnTo>
                  <a:pt x="72740" y="60946"/>
                </a:lnTo>
                <a:lnTo>
                  <a:pt x="72666" y="59532"/>
                </a:lnTo>
                <a:lnTo>
                  <a:pt x="72592" y="58118"/>
                </a:lnTo>
                <a:lnTo>
                  <a:pt x="72443" y="56704"/>
                </a:lnTo>
                <a:lnTo>
                  <a:pt x="72294" y="55253"/>
                </a:lnTo>
                <a:lnTo>
                  <a:pt x="72071" y="53839"/>
                </a:lnTo>
                <a:lnTo>
                  <a:pt x="71847" y="52388"/>
                </a:lnTo>
                <a:lnTo>
                  <a:pt x="71587" y="50937"/>
                </a:lnTo>
                <a:lnTo>
                  <a:pt x="71252" y="49486"/>
                </a:lnTo>
                <a:lnTo>
                  <a:pt x="70917" y="47997"/>
                </a:lnTo>
                <a:lnTo>
                  <a:pt x="70545" y="46509"/>
                </a:lnTo>
                <a:lnTo>
                  <a:pt x="70136" y="45021"/>
                </a:lnTo>
                <a:lnTo>
                  <a:pt x="69392" y="42565"/>
                </a:lnTo>
                <a:lnTo>
                  <a:pt x="68536" y="40035"/>
                </a:lnTo>
                <a:lnTo>
                  <a:pt x="67606" y="37505"/>
                </a:lnTo>
                <a:lnTo>
                  <a:pt x="66564" y="34901"/>
                </a:lnTo>
                <a:lnTo>
                  <a:pt x="65411" y="32259"/>
                </a:lnTo>
                <a:lnTo>
                  <a:pt x="64146" y="29543"/>
                </a:lnTo>
                <a:lnTo>
                  <a:pt x="62769" y="26790"/>
                </a:lnTo>
                <a:lnTo>
                  <a:pt x="61318" y="23962"/>
                </a:lnTo>
                <a:lnTo>
                  <a:pt x="60536" y="22585"/>
                </a:lnTo>
                <a:lnTo>
                  <a:pt x="59755" y="21283"/>
                </a:lnTo>
                <a:lnTo>
                  <a:pt x="58937" y="19981"/>
                </a:lnTo>
                <a:lnTo>
                  <a:pt x="58081" y="18716"/>
                </a:lnTo>
                <a:lnTo>
                  <a:pt x="57188" y="17488"/>
                </a:lnTo>
                <a:lnTo>
                  <a:pt x="56295" y="16334"/>
                </a:lnTo>
                <a:lnTo>
                  <a:pt x="55327" y="15181"/>
                </a:lnTo>
                <a:lnTo>
                  <a:pt x="54323" y="14065"/>
                </a:lnTo>
                <a:lnTo>
                  <a:pt x="53318" y="12986"/>
                </a:lnTo>
                <a:lnTo>
                  <a:pt x="52276" y="11944"/>
                </a:lnTo>
                <a:lnTo>
                  <a:pt x="51160" y="10939"/>
                </a:lnTo>
                <a:lnTo>
                  <a:pt x="50044" y="9972"/>
                </a:lnTo>
                <a:lnTo>
                  <a:pt x="48891" y="9042"/>
                </a:lnTo>
                <a:lnTo>
                  <a:pt x="47737" y="8149"/>
                </a:lnTo>
                <a:lnTo>
                  <a:pt x="46509" y="7293"/>
                </a:lnTo>
                <a:lnTo>
                  <a:pt x="45282" y="6475"/>
                </a:lnTo>
                <a:lnTo>
                  <a:pt x="44165" y="5805"/>
                </a:lnTo>
                <a:lnTo>
                  <a:pt x="43012" y="5172"/>
                </a:lnTo>
                <a:lnTo>
                  <a:pt x="41896" y="4540"/>
                </a:lnTo>
                <a:lnTo>
                  <a:pt x="40705" y="3982"/>
                </a:lnTo>
                <a:lnTo>
                  <a:pt x="39552" y="3461"/>
                </a:lnTo>
                <a:lnTo>
                  <a:pt x="38361" y="2940"/>
                </a:lnTo>
                <a:lnTo>
                  <a:pt x="37170" y="2493"/>
                </a:lnTo>
                <a:lnTo>
                  <a:pt x="35980" y="2047"/>
                </a:lnTo>
                <a:lnTo>
                  <a:pt x="34752" y="1675"/>
                </a:lnTo>
                <a:lnTo>
                  <a:pt x="33561" y="1340"/>
                </a:lnTo>
                <a:lnTo>
                  <a:pt x="32334" y="1042"/>
                </a:lnTo>
                <a:lnTo>
                  <a:pt x="31106" y="745"/>
                </a:lnTo>
                <a:lnTo>
                  <a:pt x="29878" y="521"/>
                </a:lnTo>
                <a:lnTo>
                  <a:pt x="28650" y="335"/>
                </a:lnTo>
                <a:lnTo>
                  <a:pt x="27385" y="187"/>
                </a:lnTo>
                <a:lnTo>
                  <a:pt x="26157" y="75"/>
                </a:lnTo>
                <a:lnTo>
                  <a:pt x="2448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0" name="Google Shape;140;p13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13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42" name="Google Shape;142;p13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43" name="Google Shape;143;p13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44" name="Google Shape;144;p13"/>
          <p:cNvSpPr/>
          <p:nvPr/>
        </p:nvSpPr>
        <p:spPr>
          <a:xfrm>
            <a:off x="7305660" y="0"/>
            <a:ext cx="1838336" cy="1509728"/>
          </a:xfrm>
          <a:custGeom>
            <a:rect b="b" l="l" r="r" t="t"/>
            <a:pathLst>
              <a:path extrusionOk="0" h="47179" w="57448">
                <a:moveTo>
                  <a:pt x="0" y="0"/>
                </a:moveTo>
                <a:lnTo>
                  <a:pt x="2456" y="1005"/>
                </a:lnTo>
                <a:lnTo>
                  <a:pt x="5023" y="2084"/>
                </a:lnTo>
                <a:lnTo>
                  <a:pt x="7665" y="3237"/>
                </a:lnTo>
                <a:lnTo>
                  <a:pt x="10344" y="4502"/>
                </a:lnTo>
                <a:lnTo>
                  <a:pt x="13693" y="6139"/>
                </a:lnTo>
                <a:lnTo>
                  <a:pt x="16930" y="7813"/>
                </a:lnTo>
                <a:lnTo>
                  <a:pt x="18492" y="8669"/>
                </a:lnTo>
                <a:lnTo>
                  <a:pt x="20055" y="9525"/>
                </a:lnTo>
                <a:lnTo>
                  <a:pt x="21580" y="10418"/>
                </a:lnTo>
                <a:lnTo>
                  <a:pt x="23106" y="11311"/>
                </a:lnTo>
                <a:lnTo>
                  <a:pt x="24557" y="12204"/>
                </a:lnTo>
                <a:lnTo>
                  <a:pt x="26045" y="13134"/>
                </a:lnTo>
                <a:lnTo>
                  <a:pt x="27459" y="14064"/>
                </a:lnTo>
                <a:lnTo>
                  <a:pt x="28873" y="14994"/>
                </a:lnTo>
                <a:lnTo>
                  <a:pt x="30250" y="15962"/>
                </a:lnTo>
                <a:lnTo>
                  <a:pt x="31589" y="16929"/>
                </a:lnTo>
                <a:lnTo>
                  <a:pt x="32891" y="17897"/>
                </a:lnTo>
                <a:lnTo>
                  <a:pt x="34194" y="18864"/>
                </a:lnTo>
                <a:lnTo>
                  <a:pt x="35756" y="20092"/>
                </a:lnTo>
                <a:lnTo>
                  <a:pt x="37319" y="21357"/>
                </a:lnTo>
                <a:lnTo>
                  <a:pt x="38807" y="22622"/>
                </a:lnTo>
                <a:lnTo>
                  <a:pt x="40221" y="23924"/>
                </a:lnTo>
                <a:lnTo>
                  <a:pt x="41635" y="25226"/>
                </a:lnTo>
                <a:lnTo>
                  <a:pt x="42974" y="26529"/>
                </a:lnTo>
                <a:lnTo>
                  <a:pt x="44277" y="27868"/>
                </a:lnTo>
                <a:lnTo>
                  <a:pt x="45542" y="29207"/>
                </a:lnTo>
                <a:lnTo>
                  <a:pt x="46770" y="30547"/>
                </a:lnTo>
                <a:lnTo>
                  <a:pt x="47960" y="31924"/>
                </a:lnTo>
                <a:lnTo>
                  <a:pt x="49076" y="33300"/>
                </a:lnTo>
                <a:lnTo>
                  <a:pt x="50155" y="34714"/>
                </a:lnTo>
                <a:lnTo>
                  <a:pt x="51160" y="36128"/>
                </a:lnTo>
                <a:lnTo>
                  <a:pt x="52165" y="37542"/>
                </a:lnTo>
                <a:lnTo>
                  <a:pt x="53095" y="38993"/>
                </a:lnTo>
                <a:lnTo>
                  <a:pt x="53988" y="40407"/>
                </a:lnTo>
                <a:lnTo>
                  <a:pt x="54955" y="42081"/>
                </a:lnTo>
                <a:lnTo>
                  <a:pt x="55848" y="43755"/>
                </a:lnTo>
                <a:lnTo>
                  <a:pt x="56667" y="45467"/>
                </a:lnTo>
                <a:lnTo>
                  <a:pt x="57448" y="47178"/>
                </a:lnTo>
                <a:lnTo>
                  <a:pt x="57448" y="45727"/>
                </a:lnTo>
                <a:lnTo>
                  <a:pt x="56778" y="44313"/>
                </a:lnTo>
                <a:lnTo>
                  <a:pt x="56071" y="42900"/>
                </a:lnTo>
                <a:lnTo>
                  <a:pt x="55290" y="41486"/>
                </a:lnTo>
                <a:lnTo>
                  <a:pt x="54509" y="40109"/>
                </a:lnTo>
                <a:lnTo>
                  <a:pt x="53616" y="38658"/>
                </a:lnTo>
                <a:lnTo>
                  <a:pt x="52648" y="37207"/>
                </a:lnTo>
                <a:lnTo>
                  <a:pt x="51681" y="35793"/>
                </a:lnTo>
                <a:lnTo>
                  <a:pt x="50639" y="34342"/>
                </a:lnTo>
                <a:lnTo>
                  <a:pt x="49523" y="32965"/>
                </a:lnTo>
                <a:lnTo>
                  <a:pt x="48407" y="31551"/>
                </a:lnTo>
                <a:lnTo>
                  <a:pt x="47216" y="30175"/>
                </a:lnTo>
                <a:lnTo>
                  <a:pt x="45988" y="28798"/>
                </a:lnTo>
                <a:lnTo>
                  <a:pt x="44723" y="27459"/>
                </a:lnTo>
                <a:lnTo>
                  <a:pt x="43421" y="26119"/>
                </a:lnTo>
                <a:lnTo>
                  <a:pt x="42044" y="24780"/>
                </a:lnTo>
                <a:lnTo>
                  <a:pt x="40630" y="23478"/>
                </a:lnTo>
                <a:lnTo>
                  <a:pt x="39179" y="22175"/>
                </a:lnTo>
                <a:lnTo>
                  <a:pt x="37691" y="20910"/>
                </a:lnTo>
                <a:lnTo>
                  <a:pt x="36128" y="19645"/>
                </a:lnTo>
                <a:lnTo>
                  <a:pt x="34566" y="18380"/>
                </a:lnTo>
                <a:lnTo>
                  <a:pt x="33263" y="17413"/>
                </a:lnTo>
                <a:lnTo>
                  <a:pt x="31924" y="16445"/>
                </a:lnTo>
                <a:lnTo>
                  <a:pt x="30585" y="15478"/>
                </a:lnTo>
                <a:lnTo>
                  <a:pt x="29208" y="14511"/>
                </a:lnTo>
                <a:lnTo>
                  <a:pt x="27794" y="13581"/>
                </a:lnTo>
                <a:lnTo>
                  <a:pt x="26343" y="12650"/>
                </a:lnTo>
                <a:lnTo>
                  <a:pt x="24892" y="11720"/>
                </a:lnTo>
                <a:lnTo>
                  <a:pt x="23404" y="10790"/>
                </a:lnTo>
                <a:lnTo>
                  <a:pt x="21878" y="9897"/>
                </a:lnTo>
                <a:lnTo>
                  <a:pt x="20353" y="9004"/>
                </a:lnTo>
                <a:lnTo>
                  <a:pt x="18790" y="8148"/>
                </a:lnTo>
                <a:lnTo>
                  <a:pt x="17190" y="7293"/>
                </a:lnTo>
                <a:lnTo>
                  <a:pt x="13953" y="5581"/>
                </a:lnTo>
                <a:lnTo>
                  <a:pt x="10604" y="3944"/>
                </a:lnTo>
                <a:lnTo>
                  <a:pt x="8298" y="2865"/>
                </a:lnTo>
                <a:lnTo>
                  <a:pt x="5991" y="1860"/>
                </a:lnTo>
                <a:lnTo>
                  <a:pt x="3758" y="893"/>
                </a:lnTo>
                <a:lnTo>
                  <a:pt x="160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5" name="Google Shape;145;p1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6" name="Google Shape;146;p13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3">
  <p:cSld name="BLANK_1_1_1_1_1_1_1_1_1_1_1_1_2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4"/>
          <p:cNvPicPr preferRelativeResize="0"/>
          <p:nvPr/>
        </p:nvPicPr>
        <p:blipFill rotWithShape="1">
          <a:blip r:embed="rId2">
            <a:alphaModFix/>
          </a:blip>
          <a:srcRect b="0" l="0" r="0" t="23212"/>
          <a:stretch/>
        </p:blipFill>
        <p:spPr>
          <a:xfrm>
            <a:off x="1618675" y="-3"/>
            <a:ext cx="3241201" cy="248872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4"/>
          <p:cNvSpPr/>
          <p:nvPr/>
        </p:nvSpPr>
        <p:spPr>
          <a:xfrm rot="5400000">
            <a:off x="-3986651" y="11599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50" name="Google Shape;150;p14"/>
          <p:cNvPicPr preferRelativeResize="0"/>
          <p:nvPr/>
        </p:nvPicPr>
        <p:blipFill rotWithShape="1">
          <a:blip r:embed="rId3">
            <a:alphaModFix/>
          </a:blip>
          <a:srcRect b="0" l="0" r="37756" t="0"/>
          <a:stretch/>
        </p:blipFill>
        <p:spPr>
          <a:xfrm rot="10800000">
            <a:off x="0" y="921550"/>
            <a:ext cx="2485250" cy="39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4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14"/>
          <p:cNvSpPr txBox="1"/>
          <p:nvPr>
            <p:ph idx="1" type="body"/>
          </p:nvPr>
        </p:nvSpPr>
        <p:spPr>
          <a:xfrm>
            <a:off x="461895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53" name="Google Shape;153;p14"/>
          <p:cNvSpPr txBox="1"/>
          <p:nvPr>
            <p:ph type="title"/>
          </p:nvPr>
        </p:nvSpPr>
        <p:spPr>
          <a:xfrm>
            <a:off x="461895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54" name="Google Shape;154;p14"/>
          <p:cNvSpPr/>
          <p:nvPr/>
        </p:nvSpPr>
        <p:spPr>
          <a:xfrm>
            <a:off x="0" y="0"/>
            <a:ext cx="4296549" cy="4588647"/>
          </a:xfrm>
          <a:custGeom>
            <a:rect b="b" l="l" r="r" t="t"/>
            <a:pathLst>
              <a:path extrusionOk="0" h="146112" w="136811">
                <a:moveTo>
                  <a:pt x="90636" y="0"/>
                </a:moveTo>
                <a:lnTo>
                  <a:pt x="92199" y="446"/>
                </a:lnTo>
                <a:lnTo>
                  <a:pt x="93799" y="930"/>
                </a:lnTo>
                <a:lnTo>
                  <a:pt x="95324" y="1488"/>
                </a:lnTo>
                <a:lnTo>
                  <a:pt x="96887" y="2046"/>
                </a:lnTo>
                <a:lnTo>
                  <a:pt x="98413" y="2679"/>
                </a:lnTo>
                <a:lnTo>
                  <a:pt x="99938" y="3349"/>
                </a:lnTo>
                <a:lnTo>
                  <a:pt x="101426" y="4093"/>
                </a:lnTo>
                <a:lnTo>
                  <a:pt x="102915" y="4874"/>
                </a:lnTo>
                <a:lnTo>
                  <a:pt x="104849" y="5953"/>
                </a:lnTo>
                <a:lnTo>
                  <a:pt x="106747" y="7032"/>
                </a:lnTo>
                <a:lnTo>
                  <a:pt x="108570" y="8186"/>
                </a:lnTo>
                <a:lnTo>
                  <a:pt x="110356" y="9339"/>
                </a:lnTo>
                <a:lnTo>
                  <a:pt x="112105" y="10530"/>
                </a:lnTo>
                <a:lnTo>
                  <a:pt x="113742" y="11757"/>
                </a:lnTo>
                <a:lnTo>
                  <a:pt x="115379" y="13022"/>
                </a:lnTo>
                <a:lnTo>
                  <a:pt x="116904" y="14287"/>
                </a:lnTo>
                <a:lnTo>
                  <a:pt x="118430" y="15627"/>
                </a:lnTo>
                <a:lnTo>
                  <a:pt x="119844" y="16966"/>
                </a:lnTo>
                <a:lnTo>
                  <a:pt x="121258" y="18306"/>
                </a:lnTo>
                <a:lnTo>
                  <a:pt x="122560" y="19720"/>
                </a:lnTo>
                <a:lnTo>
                  <a:pt x="123825" y="21134"/>
                </a:lnTo>
                <a:lnTo>
                  <a:pt x="125053" y="22585"/>
                </a:lnTo>
                <a:lnTo>
                  <a:pt x="126169" y="24036"/>
                </a:lnTo>
                <a:lnTo>
                  <a:pt x="127285" y="25524"/>
                </a:lnTo>
                <a:lnTo>
                  <a:pt x="128215" y="26938"/>
                </a:lnTo>
                <a:lnTo>
                  <a:pt x="129108" y="28389"/>
                </a:lnTo>
                <a:lnTo>
                  <a:pt x="129964" y="29803"/>
                </a:lnTo>
                <a:lnTo>
                  <a:pt x="130746" y="31291"/>
                </a:lnTo>
                <a:lnTo>
                  <a:pt x="131490" y="32742"/>
                </a:lnTo>
                <a:lnTo>
                  <a:pt x="132197" y="34268"/>
                </a:lnTo>
                <a:lnTo>
                  <a:pt x="132829" y="35756"/>
                </a:lnTo>
                <a:lnTo>
                  <a:pt x="133387" y="37281"/>
                </a:lnTo>
                <a:lnTo>
                  <a:pt x="133908" y="38844"/>
                </a:lnTo>
                <a:lnTo>
                  <a:pt x="134392" y="40407"/>
                </a:lnTo>
                <a:lnTo>
                  <a:pt x="134801" y="41969"/>
                </a:lnTo>
                <a:lnTo>
                  <a:pt x="135173" y="43569"/>
                </a:lnTo>
                <a:lnTo>
                  <a:pt x="135471" y="45169"/>
                </a:lnTo>
                <a:lnTo>
                  <a:pt x="135731" y="46806"/>
                </a:lnTo>
                <a:lnTo>
                  <a:pt x="135955" y="48443"/>
                </a:lnTo>
                <a:lnTo>
                  <a:pt x="136066" y="50081"/>
                </a:lnTo>
                <a:lnTo>
                  <a:pt x="136178" y="52015"/>
                </a:lnTo>
                <a:lnTo>
                  <a:pt x="136215" y="53987"/>
                </a:lnTo>
                <a:lnTo>
                  <a:pt x="136141" y="55959"/>
                </a:lnTo>
                <a:lnTo>
                  <a:pt x="136029" y="57931"/>
                </a:lnTo>
                <a:lnTo>
                  <a:pt x="135806" y="59903"/>
                </a:lnTo>
                <a:lnTo>
                  <a:pt x="135545" y="61875"/>
                </a:lnTo>
                <a:lnTo>
                  <a:pt x="135173" y="63847"/>
                </a:lnTo>
                <a:lnTo>
                  <a:pt x="134764" y="65856"/>
                </a:lnTo>
                <a:lnTo>
                  <a:pt x="134243" y="67828"/>
                </a:lnTo>
                <a:lnTo>
                  <a:pt x="133685" y="69800"/>
                </a:lnTo>
                <a:lnTo>
                  <a:pt x="133052" y="71809"/>
                </a:lnTo>
                <a:lnTo>
                  <a:pt x="132308" y="73781"/>
                </a:lnTo>
                <a:lnTo>
                  <a:pt x="131527" y="75753"/>
                </a:lnTo>
                <a:lnTo>
                  <a:pt x="130671" y="77688"/>
                </a:lnTo>
                <a:lnTo>
                  <a:pt x="129741" y="79660"/>
                </a:lnTo>
                <a:lnTo>
                  <a:pt x="128736" y="81595"/>
                </a:lnTo>
                <a:lnTo>
                  <a:pt x="127695" y="83455"/>
                </a:lnTo>
                <a:lnTo>
                  <a:pt x="126578" y="85316"/>
                </a:lnTo>
                <a:lnTo>
                  <a:pt x="125388" y="87176"/>
                </a:lnTo>
                <a:lnTo>
                  <a:pt x="124160" y="88999"/>
                </a:lnTo>
                <a:lnTo>
                  <a:pt x="122858" y="90785"/>
                </a:lnTo>
                <a:lnTo>
                  <a:pt x="121518" y="92534"/>
                </a:lnTo>
                <a:lnTo>
                  <a:pt x="120104" y="94282"/>
                </a:lnTo>
                <a:lnTo>
                  <a:pt x="118616" y="95994"/>
                </a:lnTo>
                <a:lnTo>
                  <a:pt x="117128" y="97668"/>
                </a:lnTo>
                <a:lnTo>
                  <a:pt x="115528" y="99305"/>
                </a:lnTo>
                <a:lnTo>
                  <a:pt x="113928" y="100905"/>
                </a:lnTo>
                <a:lnTo>
                  <a:pt x="112254" y="102468"/>
                </a:lnTo>
                <a:lnTo>
                  <a:pt x="110542" y="103993"/>
                </a:lnTo>
                <a:lnTo>
                  <a:pt x="108756" y="105482"/>
                </a:lnTo>
                <a:lnTo>
                  <a:pt x="106933" y="106933"/>
                </a:lnTo>
                <a:lnTo>
                  <a:pt x="105110" y="108347"/>
                </a:lnTo>
                <a:lnTo>
                  <a:pt x="104031" y="109128"/>
                </a:lnTo>
                <a:lnTo>
                  <a:pt x="102952" y="109872"/>
                </a:lnTo>
                <a:lnTo>
                  <a:pt x="101836" y="110616"/>
                </a:lnTo>
                <a:lnTo>
                  <a:pt x="100682" y="111323"/>
                </a:lnTo>
                <a:lnTo>
                  <a:pt x="99529" y="112030"/>
                </a:lnTo>
                <a:lnTo>
                  <a:pt x="98375" y="112700"/>
                </a:lnTo>
                <a:lnTo>
                  <a:pt x="97185" y="113370"/>
                </a:lnTo>
                <a:lnTo>
                  <a:pt x="95957" y="114002"/>
                </a:lnTo>
                <a:lnTo>
                  <a:pt x="94729" y="114635"/>
                </a:lnTo>
                <a:lnTo>
                  <a:pt x="93464" y="115230"/>
                </a:lnTo>
                <a:lnTo>
                  <a:pt x="92199" y="115825"/>
                </a:lnTo>
                <a:lnTo>
                  <a:pt x="90934" y="116383"/>
                </a:lnTo>
                <a:lnTo>
                  <a:pt x="89632" y="116941"/>
                </a:lnTo>
                <a:lnTo>
                  <a:pt x="88292" y="117462"/>
                </a:lnTo>
                <a:lnTo>
                  <a:pt x="86953" y="117983"/>
                </a:lnTo>
                <a:lnTo>
                  <a:pt x="85613" y="118467"/>
                </a:lnTo>
                <a:lnTo>
                  <a:pt x="84274" y="118913"/>
                </a:lnTo>
                <a:lnTo>
                  <a:pt x="82897" y="119360"/>
                </a:lnTo>
                <a:lnTo>
                  <a:pt x="81483" y="119806"/>
                </a:lnTo>
                <a:lnTo>
                  <a:pt x="80070" y="120216"/>
                </a:lnTo>
                <a:lnTo>
                  <a:pt x="78656" y="120588"/>
                </a:lnTo>
                <a:lnTo>
                  <a:pt x="77242" y="120960"/>
                </a:lnTo>
                <a:lnTo>
                  <a:pt x="75791" y="121295"/>
                </a:lnTo>
                <a:lnTo>
                  <a:pt x="74340" y="121630"/>
                </a:lnTo>
                <a:lnTo>
                  <a:pt x="72889" y="121927"/>
                </a:lnTo>
                <a:lnTo>
                  <a:pt x="71400" y="122188"/>
                </a:lnTo>
                <a:lnTo>
                  <a:pt x="69912" y="122448"/>
                </a:lnTo>
                <a:lnTo>
                  <a:pt x="68424" y="122671"/>
                </a:lnTo>
                <a:lnTo>
                  <a:pt x="66935" y="122895"/>
                </a:lnTo>
                <a:lnTo>
                  <a:pt x="65410" y="123081"/>
                </a:lnTo>
                <a:lnTo>
                  <a:pt x="63884" y="123229"/>
                </a:lnTo>
                <a:lnTo>
                  <a:pt x="62396" y="123378"/>
                </a:lnTo>
                <a:lnTo>
                  <a:pt x="59606" y="123564"/>
                </a:lnTo>
                <a:lnTo>
                  <a:pt x="60461" y="122374"/>
                </a:lnTo>
                <a:lnTo>
                  <a:pt x="61280" y="121109"/>
                </a:lnTo>
                <a:lnTo>
                  <a:pt x="62024" y="119844"/>
                </a:lnTo>
                <a:lnTo>
                  <a:pt x="62731" y="118541"/>
                </a:lnTo>
                <a:lnTo>
                  <a:pt x="63587" y="116830"/>
                </a:lnTo>
                <a:lnTo>
                  <a:pt x="64368" y="115118"/>
                </a:lnTo>
                <a:lnTo>
                  <a:pt x="65075" y="113370"/>
                </a:lnTo>
                <a:lnTo>
                  <a:pt x="65670" y="111584"/>
                </a:lnTo>
                <a:lnTo>
                  <a:pt x="66229" y="109798"/>
                </a:lnTo>
                <a:lnTo>
                  <a:pt x="66675" y="108012"/>
                </a:lnTo>
                <a:lnTo>
                  <a:pt x="67047" y="106226"/>
                </a:lnTo>
                <a:lnTo>
                  <a:pt x="67382" y="104403"/>
                </a:lnTo>
                <a:lnTo>
                  <a:pt x="67605" y="102617"/>
                </a:lnTo>
                <a:lnTo>
                  <a:pt x="67791" y="100831"/>
                </a:lnTo>
                <a:lnTo>
                  <a:pt x="67940" y="99045"/>
                </a:lnTo>
                <a:lnTo>
                  <a:pt x="67977" y="97259"/>
                </a:lnTo>
                <a:lnTo>
                  <a:pt x="67977" y="95473"/>
                </a:lnTo>
                <a:lnTo>
                  <a:pt x="67940" y="93724"/>
                </a:lnTo>
                <a:lnTo>
                  <a:pt x="67828" y="91976"/>
                </a:lnTo>
                <a:lnTo>
                  <a:pt x="67680" y="90264"/>
                </a:lnTo>
                <a:lnTo>
                  <a:pt x="67456" y="88553"/>
                </a:lnTo>
                <a:lnTo>
                  <a:pt x="67196" y="86878"/>
                </a:lnTo>
                <a:lnTo>
                  <a:pt x="66935" y="85241"/>
                </a:lnTo>
                <a:lnTo>
                  <a:pt x="66601" y="83641"/>
                </a:lnTo>
                <a:lnTo>
                  <a:pt x="66229" y="82079"/>
                </a:lnTo>
                <a:lnTo>
                  <a:pt x="65819" y="80553"/>
                </a:lnTo>
                <a:lnTo>
                  <a:pt x="65373" y="79065"/>
                </a:lnTo>
                <a:lnTo>
                  <a:pt x="64889" y="77614"/>
                </a:lnTo>
                <a:lnTo>
                  <a:pt x="64368" y="76200"/>
                </a:lnTo>
                <a:lnTo>
                  <a:pt x="63847" y="74860"/>
                </a:lnTo>
                <a:lnTo>
                  <a:pt x="63289" y="73558"/>
                </a:lnTo>
                <a:lnTo>
                  <a:pt x="62731" y="72330"/>
                </a:lnTo>
                <a:lnTo>
                  <a:pt x="62136" y="71140"/>
                </a:lnTo>
                <a:lnTo>
                  <a:pt x="61540" y="70023"/>
                </a:lnTo>
                <a:lnTo>
                  <a:pt x="60908" y="68982"/>
                </a:lnTo>
                <a:lnTo>
                  <a:pt x="60275" y="68014"/>
                </a:lnTo>
                <a:lnTo>
                  <a:pt x="59568" y="67047"/>
                </a:lnTo>
                <a:lnTo>
                  <a:pt x="58824" y="66117"/>
                </a:lnTo>
                <a:lnTo>
                  <a:pt x="57969" y="65187"/>
                </a:lnTo>
                <a:lnTo>
                  <a:pt x="57076" y="64294"/>
                </a:lnTo>
                <a:lnTo>
                  <a:pt x="56071" y="63401"/>
                </a:lnTo>
                <a:lnTo>
                  <a:pt x="55029" y="62582"/>
                </a:lnTo>
                <a:lnTo>
                  <a:pt x="53950" y="61764"/>
                </a:lnTo>
                <a:lnTo>
                  <a:pt x="52797" y="60982"/>
                </a:lnTo>
                <a:lnTo>
                  <a:pt x="51569" y="60238"/>
                </a:lnTo>
                <a:lnTo>
                  <a:pt x="50304" y="59494"/>
                </a:lnTo>
                <a:lnTo>
                  <a:pt x="49002" y="58824"/>
                </a:lnTo>
                <a:lnTo>
                  <a:pt x="47625" y="58192"/>
                </a:lnTo>
                <a:lnTo>
                  <a:pt x="46248" y="57596"/>
                </a:lnTo>
                <a:lnTo>
                  <a:pt x="44797" y="57001"/>
                </a:lnTo>
                <a:lnTo>
                  <a:pt x="43272" y="56480"/>
                </a:lnTo>
                <a:lnTo>
                  <a:pt x="41746" y="56034"/>
                </a:lnTo>
                <a:lnTo>
                  <a:pt x="40184" y="55587"/>
                </a:lnTo>
                <a:lnTo>
                  <a:pt x="38584" y="55215"/>
                </a:lnTo>
                <a:lnTo>
                  <a:pt x="36984" y="54880"/>
                </a:lnTo>
                <a:lnTo>
                  <a:pt x="35384" y="54620"/>
                </a:lnTo>
                <a:lnTo>
                  <a:pt x="33784" y="54397"/>
                </a:lnTo>
                <a:lnTo>
                  <a:pt x="32147" y="54248"/>
                </a:lnTo>
                <a:lnTo>
                  <a:pt x="30547" y="54136"/>
                </a:lnTo>
                <a:lnTo>
                  <a:pt x="28984" y="54099"/>
                </a:lnTo>
                <a:lnTo>
                  <a:pt x="27384" y="54099"/>
                </a:lnTo>
                <a:lnTo>
                  <a:pt x="25859" y="54173"/>
                </a:lnTo>
                <a:lnTo>
                  <a:pt x="24296" y="54285"/>
                </a:lnTo>
                <a:lnTo>
                  <a:pt x="22771" y="54471"/>
                </a:lnTo>
                <a:lnTo>
                  <a:pt x="21282" y="54694"/>
                </a:lnTo>
                <a:lnTo>
                  <a:pt x="19831" y="54992"/>
                </a:lnTo>
                <a:lnTo>
                  <a:pt x="18417" y="55327"/>
                </a:lnTo>
                <a:lnTo>
                  <a:pt x="17004" y="55736"/>
                </a:lnTo>
                <a:lnTo>
                  <a:pt x="15925" y="56108"/>
                </a:lnTo>
                <a:lnTo>
                  <a:pt x="14846" y="56480"/>
                </a:lnTo>
                <a:lnTo>
                  <a:pt x="13804" y="56927"/>
                </a:lnTo>
                <a:lnTo>
                  <a:pt x="12799" y="57373"/>
                </a:lnTo>
                <a:lnTo>
                  <a:pt x="11832" y="57894"/>
                </a:lnTo>
                <a:lnTo>
                  <a:pt x="10902" y="58415"/>
                </a:lnTo>
                <a:lnTo>
                  <a:pt x="9971" y="58973"/>
                </a:lnTo>
                <a:lnTo>
                  <a:pt x="9079" y="59568"/>
                </a:lnTo>
                <a:lnTo>
                  <a:pt x="8223" y="60201"/>
                </a:lnTo>
                <a:lnTo>
                  <a:pt x="7404" y="60833"/>
                </a:lnTo>
                <a:lnTo>
                  <a:pt x="6586" y="61540"/>
                </a:lnTo>
                <a:lnTo>
                  <a:pt x="5842" y="62247"/>
                </a:lnTo>
                <a:lnTo>
                  <a:pt x="5097" y="63029"/>
                </a:lnTo>
                <a:lnTo>
                  <a:pt x="4390" y="63810"/>
                </a:lnTo>
                <a:lnTo>
                  <a:pt x="3721" y="64628"/>
                </a:lnTo>
                <a:lnTo>
                  <a:pt x="3088" y="65484"/>
                </a:lnTo>
                <a:lnTo>
                  <a:pt x="2642" y="66117"/>
                </a:lnTo>
                <a:lnTo>
                  <a:pt x="2195" y="66786"/>
                </a:lnTo>
                <a:lnTo>
                  <a:pt x="1786" y="67493"/>
                </a:lnTo>
                <a:lnTo>
                  <a:pt x="1377" y="68200"/>
                </a:lnTo>
                <a:lnTo>
                  <a:pt x="1005" y="68907"/>
                </a:lnTo>
                <a:lnTo>
                  <a:pt x="670" y="69651"/>
                </a:lnTo>
                <a:lnTo>
                  <a:pt x="335" y="70396"/>
                </a:lnTo>
                <a:lnTo>
                  <a:pt x="0" y="71177"/>
                </a:lnTo>
                <a:lnTo>
                  <a:pt x="0" y="72888"/>
                </a:lnTo>
                <a:lnTo>
                  <a:pt x="335" y="71921"/>
                </a:lnTo>
                <a:lnTo>
                  <a:pt x="707" y="70991"/>
                </a:lnTo>
                <a:lnTo>
                  <a:pt x="1116" y="70061"/>
                </a:lnTo>
                <a:lnTo>
                  <a:pt x="1563" y="69168"/>
                </a:lnTo>
                <a:lnTo>
                  <a:pt x="2009" y="68275"/>
                </a:lnTo>
                <a:lnTo>
                  <a:pt x="2493" y="67456"/>
                </a:lnTo>
                <a:lnTo>
                  <a:pt x="3014" y="66600"/>
                </a:lnTo>
                <a:lnTo>
                  <a:pt x="3572" y="65819"/>
                </a:lnTo>
                <a:lnTo>
                  <a:pt x="4204" y="65001"/>
                </a:lnTo>
                <a:lnTo>
                  <a:pt x="4874" y="64182"/>
                </a:lnTo>
                <a:lnTo>
                  <a:pt x="5544" y="63438"/>
                </a:lnTo>
                <a:lnTo>
                  <a:pt x="6251" y="62694"/>
                </a:lnTo>
                <a:lnTo>
                  <a:pt x="6995" y="61987"/>
                </a:lnTo>
                <a:lnTo>
                  <a:pt x="7776" y="61317"/>
                </a:lnTo>
                <a:lnTo>
                  <a:pt x="8595" y="60647"/>
                </a:lnTo>
                <a:lnTo>
                  <a:pt x="9413" y="60052"/>
                </a:lnTo>
                <a:lnTo>
                  <a:pt x="10306" y="59457"/>
                </a:lnTo>
                <a:lnTo>
                  <a:pt x="11199" y="58936"/>
                </a:lnTo>
                <a:lnTo>
                  <a:pt x="12129" y="58415"/>
                </a:lnTo>
                <a:lnTo>
                  <a:pt x="13097" y="57931"/>
                </a:lnTo>
                <a:lnTo>
                  <a:pt x="14064" y="57448"/>
                </a:lnTo>
                <a:lnTo>
                  <a:pt x="15069" y="57038"/>
                </a:lnTo>
                <a:lnTo>
                  <a:pt x="16111" y="56666"/>
                </a:lnTo>
                <a:lnTo>
                  <a:pt x="17190" y="56294"/>
                </a:lnTo>
                <a:lnTo>
                  <a:pt x="18492" y="55922"/>
                </a:lnTo>
                <a:lnTo>
                  <a:pt x="19869" y="55587"/>
                </a:lnTo>
                <a:lnTo>
                  <a:pt x="21208" y="55327"/>
                </a:lnTo>
                <a:lnTo>
                  <a:pt x="22622" y="55066"/>
                </a:lnTo>
                <a:lnTo>
                  <a:pt x="24036" y="54917"/>
                </a:lnTo>
                <a:lnTo>
                  <a:pt x="25487" y="54769"/>
                </a:lnTo>
                <a:lnTo>
                  <a:pt x="26975" y="54694"/>
                </a:lnTo>
                <a:lnTo>
                  <a:pt x="30063" y="54694"/>
                </a:lnTo>
                <a:lnTo>
                  <a:pt x="31738" y="54806"/>
                </a:lnTo>
                <a:lnTo>
                  <a:pt x="33375" y="54955"/>
                </a:lnTo>
                <a:lnTo>
                  <a:pt x="35012" y="55141"/>
                </a:lnTo>
                <a:lnTo>
                  <a:pt x="36686" y="55438"/>
                </a:lnTo>
                <a:lnTo>
                  <a:pt x="38323" y="55736"/>
                </a:lnTo>
                <a:lnTo>
                  <a:pt x="39960" y="56145"/>
                </a:lnTo>
                <a:lnTo>
                  <a:pt x="41597" y="56592"/>
                </a:lnTo>
                <a:lnTo>
                  <a:pt x="43086" y="57075"/>
                </a:lnTo>
                <a:lnTo>
                  <a:pt x="44574" y="57559"/>
                </a:lnTo>
                <a:lnTo>
                  <a:pt x="45988" y="58117"/>
                </a:lnTo>
                <a:lnTo>
                  <a:pt x="47365" y="58713"/>
                </a:lnTo>
                <a:lnTo>
                  <a:pt x="48704" y="59345"/>
                </a:lnTo>
                <a:lnTo>
                  <a:pt x="50006" y="60015"/>
                </a:lnTo>
                <a:lnTo>
                  <a:pt x="51234" y="60722"/>
                </a:lnTo>
                <a:lnTo>
                  <a:pt x="52425" y="61466"/>
                </a:lnTo>
                <a:lnTo>
                  <a:pt x="53578" y="62210"/>
                </a:lnTo>
                <a:lnTo>
                  <a:pt x="54657" y="63029"/>
                </a:lnTo>
                <a:lnTo>
                  <a:pt x="55662" y="63847"/>
                </a:lnTo>
                <a:lnTo>
                  <a:pt x="56629" y="64703"/>
                </a:lnTo>
                <a:lnTo>
                  <a:pt x="57522" y="65559"/>
                </a:lnTo>
                <a:lnTo>
                  <a:pt x="58341" y="66489"/>
                </a:lnTo>
                <a:lnTo>
                  <a:pt x="59085" y="67382"/>
                </a:lnTo>
                <a:lnTo>
                  <a:pt x="59792" y="68349"/>
                </a:lnTo>
                <a:lnTo>
                  <a:pt x="60424" y="69317"/>
                </a:lnTo>
                <a:lnTo>
                  <a:pt x="61020" y="70358"/>
                </a:lnTo>
                <a:lnTo>
                  <a:pt x="61615" y="71437"/>
                </a:lnTo>
                <a:lnTo>
                  <a:pt x="62210" y="72628"/>
                </a:lnTo>
                <a:lnTo>
                  <a:pt x="62768" y="73819"/>
                </a:lnTo>
                <a:lnTo>
                  <a:pt x="63326" y="75121"/>
                </a:lnTo>
                <a:lnTo>
                  <a:pt x="63847" y="76423"/>
                </a:lnTo>
                <a:lnTo>
                  <a:pt x="64331" y="77837"/>
                </a:lnTo>
                <a:lnTo>
                  <a:pt x="64815" y="79251"/>
                </a:lnTo>
                <a:lnTo>
                  <a:pt x="65224" y="80739"/>
                </a:lnTo>
                <a:lnTo>
                  <a:pt x="65633" y="82227"/>
                </a:lnTo>
                <a:lnTo>
                  <a:pt x="66005" y="83790"/>
                </a:lnTo>
                <a:lnTo>
                  <a:pt x="66340" y="85390"/>
                </a:lnTo>
                <a:lnTo>
                  <a:pt x="66638" y="86990"/>
                </a:lnTo>
                <a:lnTo>
                  <a:pt x="66898" y="88627"/>
                </a:lnTo>
                <a:lnTo>
                  <a:pt x="67084" y="90301"/>
                </a:lnTo>
                <a:lnTo>
                  <a:pt x="67233" y="92013"/>
                </a:lnTo>
                <a:lnTo>
                  <a:pt x="67345" y="93724"/>
                </a:lnTo>
                <a:lnTo>
                  <a:pt x="67382" y="95473"/>
                </a:lnTo>
                <a:lnTo>
                  <a:pt x="67382" y="97222"/>
                </a:lnTo>
                <a:lnTo>
                  <a:pt x="67345" y="98970"/>
                </a:lnTo>
                <a:lnTo>
                  <a:pt x="67233" y="100756"/>
                </a:lnTo>
                <a:lnTo>
                  <a:pt x="67047" y="102542"/>
                </a:lnTo>
                <a:lnTo>
                  <a:pt x="66787" y="104328"/>
                </a:lnTo>
                <a:lnTo>
                  <a:pt x="66489" y="106077"/>
                </a:lnTo>
                <a:lnTo>
                  <a:pt x="66080" y="107863"/>
                </a:lnTo>
                <a:lnTo>
                  <a:pt x="65633" y="109649"/>
                </a:lnTo>
                <a:lnTo>
                  <a:pt x="65112" y="111398"/>
                </a:lnTo>
                <a:lnTo>
                  <a:pt x="64517" y="113146"/>
                </a:lnTo>
                <a:lnTo>
                  <a:pt x="63847" y="114858"/>
                </a:lnTo>
                <a:lnTo>
                  <a:pt x="63066" y="116569"/>
                </a:lnTo>
                <a:lnTo>
                  <a:pt x="62210" y="118281"/>
                </a:lnTo>
                <a:lnTo>
                  <a:pt x="61466" y="119658"/>
                </a:lnTo>
                <a:lnTo>
                  <a:pt x="60647" y="121034"/>
                </a:lnTo>
                <a:lnTo>
                  <a:pt x="59754" y="122336"/>
                </a:lnTo>
                <a:lnTo>
                  <a:pt x="58824" y="123601"/>
                </a:lnTo>
                <a:lnTo>
                  <a:pt x="56406" y="123713"/>
                </a:lnTo>
                <a:lnTo>
                  <a:pt x="53950" y="123750"/>
                </a:lnTo>
                <a:lnTo>
                  <a:pt x="51532" y="123713"/>
                </a:lnTo>
                <a:lnTo>
                  <a:pt x="49113" y="123601"/>
                </a:lnTo>
                <a:lnTo>
                  <a:pt x="46732" y="123453"/>
                </a:lnTo>
                <a:lnTo>
                  <a:pt x="44351" y="123229"/>
                </a:lnTo>
                <a:lnTo>
                  <a:pt x="42007" y="122969"/>
                </a:lnTo>
                <a:lnTo>
                  <a:pt x="39663" y="122634"/>
                </a:lnTo>
                <a:lnTo>
                  <a:pt x="38286" y="122374"/>
                </a:lnTo>
                <a:lnTo>
                  <a:pt x="36909" y="122150"/>
                </a:lnTo>
                <a:lnTo>
                  <a:pt x="35533" y="121853"/>
                </a:lnTo>
                <a:lnTo>
                  <a:pt x="34193" y="121555"/>
                </a:lnTo>
                <a:lnTo>
                  <a:pt x="32891" y="121257"/>
                </a:lnTo>
                <a:lnTo>
                  <a:pt x="31589" y="120923"/>
                </a:lnTo>
                <a:lnTo>
                  <a:pt x="30324" y="120551"/>
                </a:lnTo>
                <a:lnTo>
                  <a:pt x="29059" y="120178"/>
                </a:lnTo>
                <a:lnTo>
                  <a:pt x="27794" y="119769"/>
                </a:lnTo>
                <a:lnTo>
                  <a:pt x="26566" y="119360"/>
                </a:lnTo>
                <a:lnTo>
                  <a:pt x="25375" y="118913"/>
                </a:lnTo>
                <a:lnTo>
                  <a:pt x="24185" y="118467"/>
                </a:lnTo>
                <a:lnTo>
                  <a:pt x="22994" y="117983"/>
                </a:lnTo>
                <a:lnTo>
                  <a:pt x="21878" y="117500"/>
                </a:lnTo>
                <a:lnTo>
                  <a:pt x="20724" y="116979"/>
                </a:lnTo>
                <a:lnTo>
                  <a:pt x="19645" y="116458"/>
                </a:lnTo>
                <a:lnTo>
                  <a:pt x="18417" y="115825"/>
                </a:lnTo>
                <a:lnTo>
                  <a:pt x="17227" y="115193"/>
                </a:lnTo>
                <a:lnTo>
                  <a:pt x="16073" y="114523"/>
                </a:lnTo>
                <a:lnTo>
                  <a:pt x="14957" y="113816"/>
                </a:lnTo>
                <a:lnTo>
                  <a:pt x="13878" y="113109"/>
                </a:lnTo>
                <a:lnTo>
                  <a:pt x="12836" y="112365"/>
                </a:lnTo>
                <a:lnTo>
                  <a:pt x="11795" y="111621"/>
                </a:lnTo>
                <a:lnTo>
                  <a:pt x="10827" y="110839"/>
                </a:lnTo>
                <a:lnTo>
                  <a:pt x="9860" y="110058"/>
                </a:lnTo>
                <a:lnTo>
                  <a:pt x="8967" y="109240"/>
                </a:lnTo>
                <a:lnTo>
                  <a:pt x="8074" y="108421"/>
                </a:lnTo>
                <a:lnTo>
                  <a:pt x="7255" y="107565"/>
                </a:lnTo>
                <a:lnTo>
                  <a:pt x="6437" y="106710"/>
                </a:lnTo>
                <a:lnTo>
                  <a:pt x="5655" y="105817"/>
                </a:lnTo>
                <a:lnTo>
                  <a:pt x="4911" y="104886"/>
                </a:lnTo>
                <a:lnTo>
                  <a:pt x="4204" y="103956"/>
                </a:lnTo>
                <a:lnTo>
                  <a:pt x="3572" y="103026"/>
                </a:lnTo>
                <a:lnTo>
                  <a:pt x="2939" y="102059"/>
                </a:lnTo>
                <a:lnTo>
                  <a:pt x="2344" y="101091"/>
                </a:lnTo>
                <a:lnTo>
                  <a:pt x="1786" y="100087"/>
                </a:lnTo>
                <a:lnTo>
                  <a:pt x="1302" y="99082"/>
                </a:lnTo>
                <a:lnTo>
                  <a:pt x="819" y="98040"/>
                </a:lnTo>
                <a:lnTo>
                  <a:pt x="409" y="97036"/>
                </a:lnTo>
                <a:lnTo>
                  <a:pt x="0" y="95957"/>
                </a:lnTo>
                <a:lnTo>
                  <a:pt x="0" y="97631"/>
                </a:lnTo>
                <a:lnTo>
                  <a:pt x="372" y="98524"/>
                </a:lnTo>
                <a:lnTo>
                  <a:pt x="781" y="99380"/>
                </a:lnTo>
                <a:lnTo>
                  <a:pt x="1191" y="100236"/>
                </a:lnTo>
                <a:lnTo>
                  <a:pt x="1674" y="101054"/>
                </a:lnTo>
                <a:lnTo>
                  <a:pt x="2121" y="101910"/>
                </a:lnTo>
                <a:lnTo>
                  <a:pt x="2642" y="102728"/>
                </a:lnTo>
                <a:lnTo>
                  <a:pt x="3163" y="103510"/>
                </a:lnTo>
                <a:lnTo>
                  <a:pt x="3758" y="104328"/>
                </a:lnTo>
                <a:lnTo>
                  <a:pt x="4465" y="105258"/>
                </a:lnTo>
                <a:lnTo>
                  <a:pt x="5209" y="106189"/>
                </a:lnTo>
                <a:lnTo>
                  <a:pt x="5990" y="107082"/>
                </a:lnTo>
                <a:lnTo>
                  <a:pt x="6809" y="107975"/>
                </a:lnTo>
                <a:lnTo>
                  <a:pt x="7665" y="108830"/>
                </a:lnTo>
                <a:lnTo>
                  <a:pt x="8558" y="109686"/>
                </a:lnTo>
                <a:lnTo>
                  <a:pt x="9488" y="110505"/>
                </a:lnTo>
                <a:lnTo>
                  <a:pt x="10418" y="111323"/>
                </a:lnTo>
                <a:lnTo>
                  <a:pt x="11423" y="112105"/>
                </a:lnTo>
                <a:lnTo>
                  <a:pt x="12464" y="112849"/>
                </a:lnTo>
                <a:lnTo>
                  <a:pt x="13543" y="113593"/>
                </a:lnTo>
                <a:lnTo>
                  <a:pt x="14622" y="114300"/>
                </a:lnTo>
                <a:lnTo>
                  <a:pt x="15776" y="115007"/>
                </a:lnTo>
                <a:lnTo>
                  <a:pt x="16929" y="115676"/>
                </a:lnTo>
                <a:lnTo>
                  <a:pt x="18120" y="116346"/>
                </a:lnTo>
                <a:lnTo>
                  <a:pt x="19348" y="116979"/>
                </a:lnTo>
                <a:lnTo>
                  <a:pt x="20464" y="117537"/>
                </a:lnTo>
                <a:lnTo>
                  <a:pt x="21617" y="118058"/>
                </a:lnTo>
                <a:lnTo>
                  <a:pt x="22771" y="118541"/>
                </a:lnTo>
                <a:lnTo>
                  <a:pt x="23961" y="119025"/>
                </a:lnTo>
                <a:lnTo>
                  <a:pt x="25152" y="119472"/>
                </a:lnTo>
                <a:lnTo>
                  <a:pt x="26380" y="119918"/>
                </a:lnTo>
                <a:lnTo>
                  <a:pt x="27608" y="120327"/>
                </a:lnTo>
                <a:lnTo>
                  <a:pt x="28873" y="120737"/>
                </a:lnTo>
                <a:lnTo>
                  <a:pt x="30138" y="121109"/>
                </a:lnTo>
                <a:lnTo>
                  <a:pt x="31440" y="121481"/>
                </a:lnTo>
                <a:lnTo>
                  <a:pt x="32742" y="121816"/>
                </a:lnTo>
                <a:lnTo>
                  <a:pt x="34082" y="122150"/>
                </a:lnTo>
                <a:lnTo>
                  <a:pt x="35421" y="122448"/>
                </a:lnTo>
                <a:lnTo>
                  <a:pt x="36798" y="122709"/>
                </a:lnTo>
                <a:lnTo>
                  <a:pt x="38174" y="122969"/>
                </a:lnTo>
                <a:lnTo>
                  <a:pt x="39551" y="123192"/>
                </a:lnTo>
                <a:lnTo>
                  <a:pt x="41858" y="123527"/>
                </a:lnTo>
                <a:lnTo>
                  <a:pt x="44165" y="123825"/>
                </a:lnTo>
                <a:lnTo>
                  <a:pt x="46509" y="124048"/>
                </a:lnTo>
                <a:lnTo>
                  <a:pt x="48853" y="124197"/>
                </a:lnTo>
                <a:lnTo>
                  <a:pt x="51197" y="124308"/>
                </a:lnTo>
                <a:lnTo>
                  <a:pt x="53578" y="124346"/>
                </a:lnTo>
                <a:lnTo>
                  <a:pt x="55959" y="124308"/>
                </a:lnTo>
                <a:lnTo>
                  <a:pt x="58378" y="124234"/>
                </a:lnTo>
                <a:lnTo>
                  <a:pt x="58378" y="124234"/>
                </a:lnTo>
                <a:lnTo>
                  <a:pt x="57559" y="125239"/>
                </a:lnTo>
                <a:lnTo>
                  <a:pt x="56741" y="126206"/>
                </a:lnTo>
                <a:lnTo>
                  <a:pt x="55848" y="127173"/>
                </a:lnTo>
                <a:lnTo>
                  <a:pt x="54955" y="128104"/>
                </a:lnTo>
                <a:lnTo>
                  <a:pt x="54025" y="129034"/>
                </a:lnTo>
                <a:lnTo>
                  <a:pt x="53057" y="129927"/>
                </a:lnTo>
                <a:lnTo>
                  <a:pt x="52053" y="130782"/>
                </a:lnTo>
                <a:lnTo>
                  <a:pt x="51011" y="131638"/>
                </a:lnTo>
                <a:lnTo>
                  <a:pt x="49969" y="132420"/>
                </a:lnTo>
                <a:lnTo>
                  <a:pt x="48853" y="133238"/>
                </a:lnTo>
                <a:lnTo>
                  <a:pt x="47737" y="133982"/>
                </a:lnTo>
                <a:lnTo>
                  <a:pt x="46583" y="134726"/>
                </a:lnTo>
                <a:lnTo>
                  <a:pt x="45393" y="135470"/>
                </a:lnTo>
                <a:lnTo>
                  <a:pt x="44165" y="136177"/>
                </a:lnTo>
                <a:lnTo>
                  <a:pt x="42900" y="136847"/>
                </a:lnTo>
                <a:lnTo>
                  <a:pt x="41635" y="137480"/>
                </a:lnTo>
                <a:lnTo>
                  <a:pt x="39551" y="138447"/>
                </a:lnTo>
                <a:lnTo>
                  <a:pt x="37430" y="139340"/>
                </a:lnTo>
                <a:lnTo>
                  <a:pt x="35235" y="140159"/>
                </a:lnTo>
                <a:lnTo>
                  <a:pt x="32928" y="140940"/>
                </a:lnTo>
                <a:lnTo>
                  <a:pt x="30584" y="141647"/>
                </a:lnTo>
                <a:lnTo>
                  <a:pt x="28166" y="142317"/>
                </a:lnTo>
                <a:lnTo>
                  <a:pt x="25636" y="142912"/>
                </a:lnTo>
                <a:lnTo>
                  <a:pt x="23068" y="143433"/>
                </a:lnTo>
                <a:lnTo>
                  <a:pt x="20427" y="143916"/>
                </a:lnTo>
                <a:lnTo>
                  <a:pt x="17711" y="144326"/>
                </a:lnTo>
                <a:lnTo>
                  <a:pt x="14957" y="144661"/>
                </a:lnTo>
                <a:lnTo>
                  <a:pt x="12092" y="144958"/>
                </a:lnTo>
                <a:lnTo>
                  <a:pt x="9153" y="145182"/>
                </a:lnTo>
                <a:lnTo>
                  <a:pt x="6176" y="145368"/>
                </a:lnTo>
                <a:lnTo>
                  <a:pt x="3125" y="145479"/>
                </a:lnTo>
                <a:lnTo>
                  <a:pt x="0" y="145516"/>
                </a:lnTo>
                <a:lnTo>
                  <a:pt x="0" y="146112"/>
                </a:lnTo>
                <a:lnTo>
                  <a:pt x="3125" y="146074"/>
                </a:lnTo>
                <a:lnTo>
                  <a:pt x="6214" y="145963"/>
                </a:lnTo>
                <a:lnTo>
                  <a:pt x="9227" y="145777"/>
                </a:lnTo>
                <a:lnTo>
                  <a:pt x="12167" y="145554"/>
                </a:lnTo>
                <a:lnTo>
                  <a:pt x="15032" y="145256"/>
                </a:lnTo>
                <a:lnTo>
                  <a:pt x="17822" y="144921"/>
                </a:lnTo>
                <a:lnTo>
                  <a:pt x="20538" y="144512"/>
                </a:lnTo>
                <a:lnTo>
                  <a:pt x="23217" y="144028"/>
                </a:lnTo>
                <a:lnTo>
                  <a:pt x="25784" y="143470"/>
                </a:lnTo>
                <a:lnTo>
                  <a:pt x="28315" y="142875"/>
                </a:lnTo>
                <a:lnTo>
                  <a:pt x="30770" y="142242"/>
                </a:lnTo>
                <a:lnTo>
                  <a:pt x="33151" y="141498"/>
                </a:lnTo>
                <a:lnTo>
                  <a:pt x="35421" y="140717"/>
                </a:lnTo>
                <a:lnTo>
                  <a:pt x="37654" y="139898"/>
                </a:lnTo>
                <a:lnTo>
                  <a:pt x="39812" y="138968"/>
                </a:lnTo>
                <a:lnTo>
                  <a:pt x="41895" y="138001"/>
                </a:lnTo>
                <a:lnTo>
                  <a:pt x="43197" y="137331"/>
                </a:lnTo>
                <a:lnTo>
                  <a:pt x="44500" y="136661"/>
                </a:lnTo>
                <a:lnTo>
                  <a:pt x="45765" y="135917"/>
                </a:lnTo>
                <a:lnTo>
                  <a:pt x="46992" y="135173"/>
                </a:lnTo>
                <a:lnTo>
                  <a:pt x="48220" y="134391"/>
                </a:lnTo>
                <a:lnTo>
                  <a:pt x="49374" y="133610"/>
                </a:lnTo>
                <a:lnTo>
                  <a:pt x="50490" y="132754"/>
                </a:lnTo>
                <a:lnTo>
                  <a:pt x="51606" y="131936"/>
                </a:lnTo>
                <a:lnTo>
                  <a:pt x="52648" y="131043"/>
                </a:lnTo>
                <a:lnTo>
                  <a:pt x="53690" y="130150"/>
                </a:lnTo>
                <a:lnTo>
                  <a:pt x="54694" y="129220"/>
                </a:lnTo>
                <a:lnTo>
                  <a:pt x="55662" y="128252"/>
                </a:lnTo>
                <a:lnTo>
                  <a:pt x="56592" y="127285"/>
                </a:lnTo>
                <a:lnTo>
                  <a:pt x="57485" y="126280"/>
                </a:lnTo>
                <a:lnTo>
                  <a:pt x="58341" y="125239"/>
                </a:lnTo>
                <a:lnTo>
                  <a:pt x="59159" y="124197"/>
                </a:lnTo>
                <a:lnTo>
                  <a:pt x="60796" y="124085"/>
                </a:lnTo>
                <a:lnTo>
                  <a:pt x="62433" y="123974"/>
                </a:lnTo>
                <a:lnTo>
                  <a:pt x="63959" y="123825"/>
                </a:lnTo>
                <a:lnTo>
                  <a:pt x="65484" y="123676"/>
                </a:lnTo>
                <a:lnTo>
                  <a:pt x="67010" y="123490"/>
                </a:lnTo>
                <a:lnTo>
                  <a:pt x="68535" y="123267"/>
                </a:lnTo>
                <a:lnTo>
                  <a:pt x="70024" y="123043"/>
                </a:lnTo>
                <a:lnTo>
                  <a:pt x="71512" y="122783"/>
                </a:lnTo>
                <a:lnTo>
                  <a:pt x="73000" y="122485"/>
                </a:lnTo>
                <a:lnTo>
                  <a:pt x="74488" y="122188"/>
                </a:lnTo>
                <a:lnTo>
                  <a:pt x="75940" y="121890"/>
                </a:lnTo>
                <a:lnTo>
                  <a:pt x="77391" y="121518"/>
                </a:lnTo>
                <a:lnTo>
                  <a:pt x="78842" y="121146"/>
                </a:lnTo>
                <a:lnTo>
                  <a:pt x="80256" y="120774"/>
                </a:lnTo>
                <a:lnTo>
                  <a:pt x="81669" y="120364"/>
                </a:lnTo>
                <a:lnTo>
                  <a:pt x="83083" y="119918"/>
                </a:lnTo>
                <a:lnTo>
                  <a:pt x="84460" y="119472"/>
                </a:lnTo>
                <a:lnTo>
                  <a:pt x="85837" y="119025"/>
                </a:lnTo>
                <a:lnTo>
                  <a:pt x="87176" y="118541"/>
                </a:lnTo>
                <a:lnTo>
                  <a:pt x="88516" y="118020"/>
                </a:lnTo>
                <a:lnTo>
                  <a:pt x="89855" y="117462"/>
                </a:lnTo>
                <a:lnTo>
                  <a:pt x="91157" y="116941"/>
                </a:lnTo>
                <a:lnTo>
                  <a:pt x="92459" y="116346"/>
                </a:lnTo>
                <a:lnTo>
                  <a:pt x="93762" y="115751"/>
                </a:lnTo>
                <a:lnTo>
                  <a:pt x="94990" y="115156"/>
                </a:lnTo>
                <a:lnTo>
                  <a:pt x="96255" y="114523"/>
                </a:lnTo>
                <a:lnTo>
                  <a:pt x="97482" y="113890"/>
                </a:lnTo>
                <a:lnTo>
                  <a:pt x="98673" y="113221"/>
                </a:lnTo>
                <a:lnTo>
                  <a:pt x="99864" y="112514"/>
                </a:lnTo>
                <a:lnTo>
                  <a:pt x="101017" y="111807"/>
                </a:lnTo>
                <a:lnTo>
                  <a:pt x="102171" y="111100"/>
                </a:lnTo>
                <a:lnTo>
                  <a:pt x="103287" y="110356"/>
                </a:lnTo>
                <a:lnTo>
                  <a:pt x="104366" y="109612"/>
                </a:lnTo>
                <a:lnTo>
                  <a:pt x="105445" y="108830"/>
                </a:lnTo>
                <a:lnTo>
                  <a:pt x="107305" y="107416"/>
                </a:lnTo>
                <a:lnTo>
                  <a:pt x="109128" y="105928"/>
                </a:lnTo>
                <a:lnTo>
                  <a:pt x="110914" y="104440"/>
                </a:lnTo>
                <a:lnTo>
                  <a:pt x="112663" y="102914"/>
                </a:lnTo>
                <a:lnTo>
                  <a:pt x="114337" y="101315"/>
                </a:lnTo>
                <a:lnTo>
                  <a:pt x="115974" y="99715"/>
                </a:lnTo>
                <a:lnTo>
                  <a:pt x="117537" y="98040"/>
                </a:lnTo>
                <a:lnTo>
                  <a:pt x="119063" y="96366"/>
                </a:lnTo>
                <a:lnTo>
                  <a:pt x="120551" y="94654"/>
                </a:lnTo>
                <a:lnTo>
                  <a:pt x="121965" y="92906"/>
                </a:lnTo>
                <a:lnTo>
                  <a:pt x="123341" y="91120"/>
                </a:lnTo>
                <a:lnTo>
                  <a:pt x="124644" y="89334"/>
                </a:lnTo>
                <a:lnTo>
                  <a:pt x="125909" y="87511"/>
                </a:lnTo>
                <a:lnTo>
                  <a:pt x="127062" y="85650"/>
                </a:lnTo>
                <a:lnTo>
                  <a:pt x="128215" y="83753"/>
                </a:lnTo>
                <a:lnTo>
                  <a:pt x="129257" y="81855"/>
                </a:lnTo>
                <a:lnTo>
                  <a:pt x="130262" y="79921"/>
                </a:lnTo>
                <a:lnTo>
                  <a:pt x="131229" y="77949"/>
                </a:lnTo>
                <a:lnTo>
                  <a:pt x="132085" y="75977"/>
                </a:lnTo>
                <a:lnTo>
                  <a:pt x="132866" y="73967"/>
                </a:lnTo>
                <a:lnTo>
                  <a:pt x="133610" y="71995"/>
                </a:lnTo>
                <a:lnTo>
                  <a:pt x="134243" y="69986"/>
                </a:lnTo>
                <a:lnTo>
                  <a:pt x="134838" y="67977"/>
                </a:lnTo>
                <a:lnTo>
                  <a:pt x="135359" y="65968"/>
                </a:lnTo>
                <a:lnTo>
                  <a:pt x="135768" y="63959"/>
                </a:lnTo>
                <a:lnTo>
                  <a:pt x="136141" y="61950"/>
                </a:lnTo>
                <a:lnTo>
                  <a:pt x="136401" y="59940"/>
                </a:lnTo>
                <a:lnTo>
                  <a:pt x="136624" y="57968"/>
                </a:lnTo>
                <a:lnTo>
                  <a:pt x="136736" y="55959"/>
                </a:lnTo>
                <a:lnTo>
                  <a:pt x="136810" y="53987"/>
                </a:lnTo>
                <a:lnTo>
                  <a:pt x="136773" y="52015"/>
                </a:lnTo>
                <a:lnTo>
                  <a:pt x="136661" y="50043"/>
                </a:lnTo>
                <a:lnTo>
                  <a:pt x="136513" y="48369"/>
                </a:lnTo>
                <a:lnTo>
                  <a:pt x="136327" y="46732"/>
                </a:lnTo>
                <a:lnTo>
                  <a:pt x="136066" y="45095"/>
                </a:lnTo>
                <a:lnTo>
                  <a:pt x="135768" y="43458"/>
                </a:lnTo>
                <a:lnTo>
                  <a:pt x="135396" y="41858"/>
                </a:lnTo>
                <a:lnTo>
                  <a:pt x="134950" y="40258"/>
                </a:lnTo>
                <a:lnTo>
                  <a:pt x="134503" y="38658"/>
                </a:lnTo>
                <a:lnTo>
                  <a:pt x="133945" y="37095"/>
                </a:lnTo>
                <a:lnTo>
                  <a:pt x="133387" y="35533"/>
                </a:lnTo>
                <a:lnTo>
                  <a:pt x="132717" y="34007"/>
                </a:lnTo>
                <a:lnTo>
                  <a:pt x="132048" y="32519"/>
                </a:lnTo>
                <a:lnTo>
                  <a:pt x="131304" y="30993"/>
                </a:lnTo>
                <a:lnTo>
                  <a:pt x="130485" y="29542"/>
                </a:lnTo>
                <a:lnTo>
                  <a:pt x="129629" y="28054"/>
                </a:lnTo>
                <a:lnTo>
                  <a:pt x="128736" y="26640"/>
                </a:lnTo>
                <a:lnTo>
                  <a:pt x="127769" y="25189"/>
                </a:lnTo>
                <a:lnTo>
                  <a:pt x="126653" y="23701"/>
                </a:lnTo>
                <a:lnTo>
                  <a:pt x="125499" y="22213"/>
                </a:lnTo>
                <a:lnTo>
                  <a:pt x="124271" y="20724"/>
                </a:lnTo>
                <a:lnTo>
                  <a:pt x="123006" y="19310"/>
                </a:lnTo>
                <a:lnTo>
                  <a:pt x="121667" y="17897"/>
                </a:lnTo>
                <a:lnTo>
                  <a:pt x="120290" y="16520"/>
                </a:lnTo>
                <a:lnTo>
                  <a:pt x="118839" y="15180"/>
                </a:lnTo>
                <a:lnTo>
                  <a:pt x="117314" y="13841"/>
                </a:lnTo>
                <a:lnTo>
                  <a:pt x="115751" y="12576"/>
                </a:lnTo>
                <a:lnTo>
                  <a:pt x="114114" y="11311"/>
                </a:lnTo>
                <a:lnTo>
                  <a:pt x="112440" y="10046"/>
                </a:lnTo>
                <a:lnTo>
                  <a:pt x="110691" y="8855"/>
                </a:lnTo>
                <a:lnTo>
                  <a:pt x="108905" y="7665"/>
                </a:lnTo>
                <a:lnTo>
                  <a:pt x="107082" y="6548"/>
                </a:lnTo>
                <a:lnTo>
                  <a:pt x="105147" y="5432"/>
                </a:lnTo>
                <a:lnTo>
                  <a:pt x="103212" y="4353"/>
                </a:lnTo>
                <a:lnTo>
                  <a:pt x="101947" y="3683"/>
                </a:lnTo>
                <a:lnTo>
                  <a:pt x="100645" y="3051"/>
                </a:lnTo>
                <a:lnTo>
                  <a:pt x="99380" y="2456"/>
                </a:lnTo>
                <a:lnTo>
                  <a:pt x="98078" y="1898"/>
                </a:lnTo>
                <a:lnTo>
                  <a:pt x="96775" y="1377"/>
                </a:lnTo>
                <a:lnTo>
                  <a:pt x="95473" y="893"/>
                </a:lnTo>
                <a:lnTo>
                  <a:pt x="94134" y="409"/>
                </a:lnTo>
                <a:lnTo>
                  <a:pt x="9279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5" name="Google Shape;155;p14"/>
          <p:cNvSpPr/>
          <p:nvPr>
            <p:ph idx="2" type="pic"/>
          </p:nvPr>
        </p:nvSpPr>
        <p:spPr>
          <a:xfrm>
            <a:off x="3138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56" name="Google Shape;156;p14"/>
          <p:cNvSpPr/>
          <p:nvPr/>
        </p:nvSpPr>
        <p:spPr>
          <a:xfrm>
            <a:off x="-1692" y="0"/>
            <a:ext cx="1834577" cy="1066372"/>
          </a:xfrm>
          <a:custGeom>
            <a:rect b="b" l="l" r="r" t="t"/>
            <a:pathLst>
              <a:path extrusionOk="0" h="34863" w="59978">
                <a:moveTo>
                  <a:pt x="57485" y="0"/>
                </a:moveTo>
                <a:lnTo>
                  <a:pt x="55848" y="446"/>
                </a:lnTo>
                <a:lnTo>
                  <a:pt x="54248" y="930"/>
                </a:lnTo>
                <a:lnTo>
                  <a:pt x="52611" y="1414"/>
                </a:lnTo>
                <a:lnTo>
                  <a:pt x="50974" y="1972"/>
                </a:lnTo>
                <a:lnTo>
                  <a:pt x="49299" y="2567"/>
                </a:lnTo>
                <a:lnTo>
                  <a:pt x="47662" y="3163"/>
                </a:lnTo>
                <a:lnTo>
                  <a:pt x="45988" y="3832"/>
                </a:lnTo>
                <a:lnTo>
                  <a:pt x="44314" y="4502"/>
                </a:lnTo>
                <a:lnTo>
                  <a:pt x="42639" y="5246"/>
                </a:lnTo>
                <a:lnTo>
                  <a:pt x="40965" y="5990"/>
                </a:lnTo>
                <a:lnTo>
                  <a:pt x="39291" y="6772"/>
                </a:lnTo>
                <a:lnTo>
                  <a:pt x="37579" y="7627"/>
                </a:lnTo>
                <a:lnTo>
                  <a:pt x="35905" y="8483"/>
                </a:lnTo>
                <a:lnTo>
                  <a:pt x="34193" y="9376"/>
                </a:lnTo>
                <a:lnTo>
                  <a:pt x="32482" y="10306"/>
                </a:lnTo>
                <a:lnTo>
                  <a:pt x="30770" y="11274"/>
                </a:lnTo>
                <a:lnTo>
                  <a:pt x="28203" y="12762"/>
                </a:lnTo>
                <a:lnTo>
                  <a:pt x="25710" y="14287"/>
                </a:lnTo>
                <a:lnTo>
                  <a:pt x="23292" y="15850"/>
                </a:lnTo>
                <a:lnTo>
                  <a:pt x="20910" y="17413"/>
                </a:lnTo>
                <a:lnTo>
                  <a:pt x="18641" y="18976"/>
                </a:lnTo>
                <a:lnTo>
                  <a:pt x="16483" y="20538"/>
                </a:lnTo>
                <a:lnTo>
                  <a:pt x="14362" y="22101"/>
                </a:lnTo>
                <a:lnTo>
                  <a:pt x="12353" y="23626"/>
                </a:lnTo>
                <a:lnTo>
                  <a:pt x="10455" y="25115"/>
                </a:lnTo>
                <a:lnTo>
                  <a:pt x="8632" y="26603"/>
                </a:lnTo>
                <a:lnTo>
                  <a:pt x="6921" y="28017"/>
                </a:lnTo>
                <a:lnTo>
                  <a:pt x="5283" y="29356"/>
                </a:lnTo>
                <a:lnTo>
                  <a:pt x="2418" y="31886"/>
                </a:lnTo>
                <a:lnTo>
                  <a:pt x="0" y="34082"/>
                </a:lnTo>
                <a:lnTo>
                  <a:pt x="0" y="34863"/>
                </a:lnTo>
                <a:lnTo>
                  <a:pt x="2381" y="32705"/>
                </a:lnTo>
                <a:lnTo>
                  <a:pt x="5246" y="30175"/>
                </a:lnTo>
                <a:lnTo>
                  <a:pt x="6846" y="28835"/>
                </a:lnTo>
                <a:lnTo>
                  <a:pt x="8558" y="27384"/>
                </a:lnTo>
                <a:lnTo>
                  <a:pt x="10418" y="25933"/>
                </a:lnTo>
                <a:lnTo>
                  <a:pt x="12353" y="24408"/>
                </a:lnTo>
                <a:lnTo>
                  <a:pt x="14362" y="22845"/>
                </a:lnTo>
                <a:lnTo>
                  <a:pt x="16520" y="21245"/>
                </a:lnTo>
                <a:lnTo>
                  <a:pt x="18715" y="19682"/>
                </a:lnTo>
                <a:lnTo>
                  <a:pt x="21059" y="18045"/>
                </a:lnTo>
                <a:lnTo>
                  <a:pt x="23440" y="16483"/>
                </a:lnTo>
                <a:lnTo>
                  <a:pt x="25896" y="14883"/>
                </a:lnTo>
                <a:lnTo>
                  <a:pt x="28463" y="13320"/>
                </a:lnTo>
                <a:lnTo>
                  <a:pt x="31068" y="11757"/>
                </a:lnTo>
                <a:lnTo>
                  <a:pt x="32928" y="10716"/>
                </a:lnTo>
                <a:lnTo>
                  <a:pt x="34789" y="9711"/>
                </a:lnTo>
                <a:lnTo>
                  <a:pt x="36649" y="8744"/>
                </a:lnTo>
                <a:lnTo>
                  <a:pt x="38472" y="7851"/>
                </a:lnTo>
                <a:lnTo>
                  <a:pt x="40295" y="6958"/>
                </a:lnTo>
                <a:lnTo>
                  <a:pt x="42156" y="6102"/>
                </a:lnTo>
                <a:lnTo>
                  <a:pt x="43979" y="5321"/>
                </a:lnTo>
                <a:lnTo>
                  <a:pt x="45765" y="4539"/>
                </a:lnTo>
                <a:lnTo>
                  <a:pt x="47588" y="3832"/>
                </a:lnTo>
                <a:lnTo>
                  <a:pt x="49374" y="3163"/>
                </a:lnTo>
                <a:lnTo>
                  <a:pt x="51160" y="2530"/>
                </a:lnTo>
                <a:lnTo>
                  <a:pt x="52946" y="1935"/>
                </a:lnTo>
                <a:lnTo>
                  <a:pt x="54732" y="1377"/>
                </a:lnTo>
                <a:lnTo>
                  <a:pt x="56480" y="893"/>
                </a:lnTo>
                <a:lnTo>
                  <a:pt x="58229" y="409"/>
                </a:lnTo>
                <a:lnTo>
                  <a:pt x="5997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7" name="Google Shape;157;p1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58" name="Google Shape;158;p14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4">
  <p:cSld name="BLANK_1_1_1_1_1_1_1_1_1_1_1_1_2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5"/>
          <p:cNvPicPr preferRelativeResize="0"/>
          <p:nvPr/>
        </p:nvPicPr>
        <p:blipFill rotWithShape="1">
          <a:blip r:embed="rId2">
            <a:alphaModFix/>
          </a:blip>
          <a:srcRect b="50879" l="0" r="0" t="0"/>
          <a:stretch/>
        </p:blipFill>
        <p:spPr>
          <a:xfrm rot="10800000">
            <a:off x="4511648" y="-5102"/>
            <a:ext cx="3255127" cy="159880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5"/>
          <p:cNvSpPr/>
          <p:nvPr/>
        </p:nvSpPr>
        <p:spPr>
          <a:xfrm>
            <a:off x="5160582" y="1163682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100%" r="0%" t="100%"/>
            </a:path>
            <a:tileRect b="-100%" l="0%" r="-10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62" name="Google Shape;162;p15"/>
          <p:cNvPicPr preferRelativeResize="0"/>
          <p:nvPr/>
        </p:nvPicPr>
        <p:blipFill rotWithShape="1">
          <a:blip r:embed="rId3">
            <a:alphaModFix/>
          </a:blip>
          <a:srcRect b="0" l="0" r="0" t="39965"/>
          <a:stretch/>
        </p:blipFill>
        <p:spPr>
          <a:xfrm rot="10800000">
            <a:off x="4410800" y="2763370"/>
            <a:ext cx="3992800" cy="2397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5"/>
          <p:cNvSpPr/>
          <p:nvPr/>
        </p:nvSpPr>
        <p:spPr>
          <a:xfrm>
            <a:off x="5269687" y="0"/>
            <a:ext cx="3874304" cy="2438400"/>
          </a:xfrm>
          <a:custGeom>
            <a:rect b="b" l="l" r="r" t="t"/>
            <a:pathLst>
              <a:path extrusionOk="0" h="76200" w="121072">
                <a:moveTo>
                  <a:pt x="0" y="0"/>
                </a:moveTo>
                <a:lnTo>
                  <a:pt x="1675" y="2456"/>
                </a:lnTo>
                <a:lnTo>
                  <a:pt x="3349" y="4800"/>
                </a:lnTo>
                <a:lnTo>
                  <a:pt x="4837" y="6883"/>
                </a:lnTo>
                <a:lnTo>
                  <a:pt x="6363" y="8930"/>
                </a:lnTo>
                <a:lnTo>
                  <a:pt x="7851" y="10902"/>
                </a:lnTo>
                <a:lnTo>
                  <a:pt x="9377" y="12874"/>
                </a:lnTo>
                <a:lnTo>
                  <a:pt x="10902" y="14771"/>
                </a:lnTo>
                <a:lnTo>
                  <a:pt x="12427" y="16594"/>
                </a:lnTo>
                <a:lnTo>
                  <a:pt x="13953" y="18417"/>
                </a:lnTo>
                <a:lnTo>
                  <a:pt x="15478" y="20166"/>
                </a:lnTo>
                <a:lnTo>
                  <a:pt x="17004" y="21878"/>
                </a:lnTo>
                <a:lnTo>
                  <a:pt x="18529" y="23552"/>
                </a:lnTo>
                <a:lnTo>
                  <a:pt x="20092" y="25189"/>
                </a:lnTo>
                <a:lnTo>
                  <a:pt x="21618" y="26752"/>
                </a:lnTo>
                <a:lnTo>
                  <a:pt x="23180" y="28277"/>
                </a:lnTo>
                <a:lnTo>
                  <a:pt x="24706" y="29766"/>
                </a:lnTo>
                <a:lnTo>
                  <a:pt x="26268" y="31179"/>
                </a:lnTo>
                <a:lnTo>
                  <a:pt x="27794" y="32556"/>
                </a:lnTo>
                <a:lnTo>
                  <a:pt x="29208" y="33784"/>
                </a:lnTo>
                <a:lnTo>
                  <a:pt x="30622" y="34975"/>
                </a:lnTo>
                <a:lnTo>
                  <a:pt x="32036" y="36091"/>
                </a:lnTo>
                <a:lnTo>
                  <a:pt x="33449" y="37170"/>
                </a:lnTo>
                <a:lnTo>
                  <a:pt x="34863" y="38249"/>
                </a:lnTo>
                <a:lnTo>
                  <a:pt x="36277" y="39253"/>
                </a:lnTo>
                <a:lnTo>
                  <a:pt x="37654" y="40221"/>
                </a:lnTo>
                <a:lnTo>
                  <a:pt x="39068" y="41114"/>
                </a:lnTo>
                <a:lnTo>
                  <a:pt x="40482" y="42007"/>
                </a:lnTo>
                <a:lnTo>
                  <a:pt x="41858" y="42825"/>
                </a:lnTo>
                <a:lnTo>
                  <a:pt x="43272" y="43607"/>
                </a:lnTo>
                <a:lnTo>
                  <a:pt x="44649" y="44351"/>
                </a:lnTo>
                <a:lnTo>
                  <a:pt x="46025" y="45058"/>
                </a:lnTo>
                <a:lnTo>
                  <a:pt x="47402" y="45727"/>
                </a:lnTo>
                <a:lnTo>
                  <a:pt x="48779" y="46323"/>
                </a:lnTo>
                <a:lnTo>
                  <a:pt x="50155" y="46918"/>
                </a:lnTo>
                <a:lnTo>
                  <a:pt x="51420" y="47402"/>
                </a:lnTo>
                <a:lnTo>
                  <a:pt x="52685" y="47848"/>
                </a:lnTo>
                <a:lnTo>
                  <a:pt x="53913" y="48220"/>
                </a:lnTo>
                <a:lnTo>
                  <a:pt x="55141" y="48592"/>
                </a:lnTo>
                <a:lnTo>
                  <a:pt x="56369" y="48927"/>
                </a:lnTo>
                <a:lnTo>
                  <a:pt x="57597" y="49225"/>
                </a:lnTo>
                <a:lnTo>
                  <a:pt x="58787" y="49448"/>
                </a:lnTo>
                <a:lnTo>
                  <a:pt x="59978" y="49671"/>
                </a:lnTo>
                <a:lnTo>
                  <a:pt x="61169" y="49820"/>
                </a:lnTo>
                <a:lnTo>
                  <a:pt x="62359" y="49969"/>
                </a:lnTo>
                <a:lnTo>
                  <a:pt x="63513" y="50043"/>
                </a:lnTo>
                <a:lnTo>
                  <a:pt x="64666" y="50081"/>
                </a:lnTo>
                <a:lnTo>
                  <a:pt x="65782" y="50118"/>
                </a:lnTo>
                <a:lnTo>
                  <a:pt x="66936" y="50081"/>
                </a:lnTo>
                <a:lnTo>
                  <a:pt x="68052" y="50006"/>
                </a:lnTo>
                <a:lnTo>
                  <a:pt x="69168" y="49895"/>
                </a:lnTo>
                <a:lnTo>
                  <a:pt x="70210" y="49746"/>
                </a:lnTo>
                <a:lnTo>
                  <a:pt x="71252" y="49560"/>
                </a:lnTo>
                <a:lnTo>
                  <a:pt x="72256" y="49336"/>
                </a:lnTo>
                <a:lnTo>
                  <a:pt x="73261" y="49076"/>
                </a:lnTo>
                <a:lnTo>
                  <a:pt x="74266" y="48778"/>
                </a:lnTo>
                <a:lnTo>
                  <a:pt x="75196" y="48443"/>
                </a:lnTo>
                <a:lnTo>
                  <a:pt x="76163" y="48071"/>
                </a:lnTo>
                <a:lnTo>
                  <a:pt x="77093" y="47699"/>
                </a:lnTo>
                <a:lnTo>
                  <a:pt x="77986" y="47253"/>
                </a:lnTo>
                <a:lnTo>
                  <a:pt x="78842" y="46769"/>
                </a:lnTo>
                <a:lnTo>
                  <a:pt x="79698" y="46285"/>
                </a:lnTo>
                <a:lnTo>
                  <a:pt x="80554" y="45765"/>
                </a:lnTo>
                <a:lnTo>
                  <a:pt x="81372" y="45169"/>
                </a:lnTo>
                <a:lnTo>
                  <a:pt x="82153" y="44574"/>
                </a:lnTo>
                <a:lnTo>
                  <a:pt x="82898" y="43941"/>
                </a:lnTo>
                <a:lnTo>
                  <a:pt x="83642" y="43309"/>
                </a:lnTo>
                <a:lnTo>
                  <a:pt x="84311" y="43979"/>
                </a:lnTo>
                <a:lnTo>
                  <a:pt x="86172" y="45951"/>
                </a:lnTo>
                <a:lnTo>
                  <a:pt x="88107" y="47923"/>
                </a:lnTo>
                <a:lnTo>
                  <a:pt x="90079" y="49895"/>
                </a:lnTo>
                <a:lnTo>
                  <a:pt x="92051" y="51866"/>
                </a:lnTo>
                <a:lnTo>
                  <a:pt x="94134" y="53801"/>
                </a:lnTo>
                <a:lnTo>
                  <a:pt x="96218" y="55773"/>
                </a:lnTo>
                <a:lnTo>
                  <a:pt x="98339" y="57708"/>
                </a:lnTo>
                <a:lnTo>
                  <a:pt x="100497" y="59643"/>
                </a:lnTo>
                <a:lnTo>
                  <a:pt x="102729" y="61577"/>
                </a:lnTo>
                <a:lnTo>
                  <a:pt x="104961" y="63475"/>
                </a:lnTo>
                <a:lnTo>
                  <a:pt x="107268" y="65410"/>
                </a:lnTo>
                <a:lnTo>
                  <a:pt x="109575" y="67307"/>
                </a:lnTo>
                <a:lnTo>
                  <a:pt x="111956" y="69205"/>
                </a:lnTo>
                <a:lnTo>
                  <a:pt x="114338" y="71102"/>
                </a:lnTo>
                <a:lnTo>
                  <a:pt x="116756" y="72963"/>
                </a:lnTo>
                <a:lnTo>
                  <a:pt x="119249" y="74860"/>
                </a:lnTo>
                <a:lnTo>
                  <a:pt x="121072" y="76200"/>
                </a:lnTo>
                <a:lnTo>
                  <a:pt x="121072" y="75456"/>
                </a:lnTo>
                <a:lnTo>
                  <a:pt x="119621" y="74377"/>
                </a:lnTo>
                <a:lnTo>
                  <a:pt x="117128" y="72516"/>
                </a:lnTo>
                <a:lnTo>
                  <a:pt x="114710" y="70619"/>
                </a:lnTo>
                <a:lnTo>
                  <a:pt x="112328" y="68758"/>
                </a:lnTo>
                <a:lnTo>
                  <a:pt x="109947" y="66861"/>
                </a:lnTo>
                <a:lnTo>
                  <a:pt x="107640" y="64963"/>
                </a:lnTo>
                <a:lnTo>
                  <a:pt x="105333" y="63029"/>
                </a:lnTo>
                <a:lnTo>
                  <a:pt x="103101" y="61131"/>
                </a:lnTo>
                <a:lnTo>
                  <a:pt x="100906" y="59196"/>
                </a:lnTo>
                <a:lnTo>
                  <a:pt x="98748" y="57261"/>
                </a:lnTo>
                <a:lnTo>
                  <a:pt x="96627" y="55327"/>
                </a:lnTo>
                <a:lnTo>
                  <a:pt x="94543" y="53392"/>
                </a:lnTo>
                <a:lnTo>
                  <a:pt x="92497" y="51420"/>
                </a:lnTo>
                <a:lnTo>
                  <a:pt x="90488" y="49485"/>
                </a:lnTo>
                <a:lnTo>
                  <a:pt x="88516" y="47513"/>
                </a:lnTo>
                <a:lnTo>
                  <a:pt x="86618" y="45541"/>
                </a:lnTo>
                <a:lnTo>
                  <a:pt x="84721" y="43569"/>
                </a:lnTo>
                <a:lnTo>
                  <a:pt x="84088" y="42900"/>
                </a:lnTo>
                <a:lnTo>
                  <a:pt x="84795" y="42155"/>
                </a:lnTo>
                <a:lnTo>
                  <a:pt x="85465" y="41411"/>
                </a:lnTo>
                <a:lnTo>
                  <a:pt x="86135" y="40667"/>
                </a:lnTo>
                <a:lnTo>
                  <a:pt x="86730" y="39849"/>
                </a:lnTo>
                <a:lnTo>
                  <a:pt x="87325" y="38993"/>
                </a:lnTo>
                <a:lnTo>
                  <a:pt x="87921" y="38137"/>
                </a:lnTo>
                <a:lnTo>
                  <a:pt x="88441" y="37244"/>
                </a:lnTo>
                <a:lnTo>
                  <a:pt x="88962" y="36351"/>
                </a:lnTo>
                <a:lnTo>
                  <a:pt x="89446" y="35384"/>
                </a:lnTo>
                <a:lnTo>
                  <a:pt x="89893" y="34416"/>
                </a:lnTo>
                <a:lnTo>
                  <a:pt x="90339" y="33412"/>
                </a:lnTo>
                <a:lnTo>
                  <a:pt x="90711" y="32407"/>
                </a:lnTo>
                <a:lnTo>
                  <a:pt x="91083" y="31365"/>
                </a:lnTo>
                <a:lnTo>
                  <a:pt x="91418" y="30286"/>
                </a:lnTo>
                <a:lnTo>
                  <a:pt x="91716" y="29170"/>
                </a:lnTo>
                <a:lnTo>
                  <a:pt x="91976" y="28054"/>
                </a:lnTo>
                <a:lnTo>
                  <a:pt x="92125" y="27235"/>
                </a:lnTo>
                <a:lnTo>
                  <a:pt x="92274" y="26380"/>
                </a:lnTo>
                <a:lnTo>
                  <a:pt x="92385" y="25524"/>
                </a:lnTo>
                <a:lnTo>
                  <a:pt x="92460" y="24668"/>
                </a:lnTo>
                <a:lnTo>
                  <a:pt x="92497" y="23812"/>
                </a:lnTo>
                <a:lnTo>
                  <a:pt x="92534" y="22919"/>
                </a:lnTo>
                <a:lnTo>
                  <a:pt x="92534" y="22027"/>
                </a:lnTo>
                <a:lnTo>
                  <a:pt x="92497" y="21134"/>
                </a:lnTo>
                <a:lnTo>
                  <a:pt x="92423" y="20203"/>
                </a:lnTo>
                <a:lnTo>
                  <a:pt x="92311" y="19310"/>
                </a:lnTo>
                <a:lnTo>
                  <a:pt x="92199" y="18380"/>
                </a:lnTo>
                <a:lnTo>
                  <a:pt x="92051" y="17450"/>
                </a:lnTo>
                <a:lnTo>
                  <a:pt x="91864" y="16483"/>
                </a:lnTo>
                <a:lnTo>
                  <a:pt x="91678" y="15553"/>
                </a:lnTo>
                <a:lnTo>
                  <a:pt x="91418" y="14585"/>
                </a:lnTo>
                <a:lnTo>
                  <a:pt x="91158" y="13618"/>
                </a:lnTo>
                <a:lnTo>
                  <a:pt x="90637" y="11943"/>
                </a:lnTo>
                <a:lnTo>
                  <a:pt x="90041" y="10269"/>
                </a:lnTo>
                <a:lnTo>
                  <a:pt x="89372" y="8558"/>
                </a:lnTo>
                <a:lnTo>
                  <a:pt x="88590" y="6883"/>
                </a:lnTo>
                <a:lnTo>
                  <a:pt x="87772" y="5172"/>
                </a:lnTo>
                <a:lnTo>
                  <a:pt x="86842" y="3423"/>
                </a:lnTo>
                <a:lnTo>
                  <a:pt x="85837" y="1712"/>
                </a:lnTo>
                <a:lnTo>
                  <a:pt x="84795" y="0"/>
                </a:lnTo>
                <a:lnTo>
                  <a:pt x="84088" y="0"/>
                </a:lnTo>
                <a:lnTo>
                  <a:pt x="85167" y="1749"/>
                </a:lnTo>
                <a:lnTo>
                  <a:pt x="86209" y="3497"/>
                </a:lnTo>
                <a:lnTo>
                  <a:pt x="87139" y="5209"/>
                </a:lnTo>
                <a:lnTo>
                  <a:pt x="87995" y="6958"/>
                </a:lnTo>
                <a:lnTo>
                  <a:pt x="88776" y="8669"/>
                </a:lnTo>
                <a:lnTo>
                  <a:pt x="89446" y="10381"/>
                </a:lnTo>
                <a:lnTo>
                  <a:pt x="90079" y="12092"/>
                </a:lnTo>
                <a:lnTo>
                  <a:pt x="90599" y="13804"/>
                </a:lnTo>
                <a:lnTo>
                  <a:pt x="90860" y="14734"/>
                </a:lnTo>
                <a:lnTo>
                  <a:pt x="91083" y="15664"/>
                </a:lnTo>
                <a:lnTo>
                  <a:pt x="91306" y="16594"/>
                </a:lnTo>
                <a:lnTo>
                  <a:pt x="91455" y="17524"/>
                </a:lnTo>
                <a:lnTo>
                  <a:pt x="91604" y="18455"/>
                </a:lnTo>
                <a:lnTo>
                  <a:pt x="91716" y="19348"/>
                </a:lnTo>
                <a:lnTo>
                  <a:pt x="91827" y="20241"/>
                </a:lnTo>
                <a:lnTo>
                  <a:pt x="91902" y="21134"/>
                </a:lnTo>
                <a:lnTo>
                  <a:pt x="91939" y="22027"/>
                </a:lnTo>
                <a:lnTo>
                  <a:pt x="91939" y="22919"/>
                </a:lnTo>
                <a:lnTo>
                  <a:pt x="91902" y="23775"/>
                </a:lnTo>
                <a:lnTo>
                  <a:pt x="91864" y="24631"/>
                </a:lnTo>
                <a:lnTo>
                  <a:pt x="91790" y="25450"/>
                </a:lnTo>
                <a:lnTo>
                  <a:pt x="91678" y="26305"/>
                </a:lnTo>
                <a:lnTo>
                  <a:pt x="91530" y="27124"/>
                </a:lnTo>
                <a:lnTo>
                  <a:pt x="91381" y="27942"/>
                </a:lnTo>
                <a:lnTo>
                  <a:pt x="91120" y="29021"/>
                </a:lnTo>
                <a:lnTo>
                  <a:pt x="90823" y="30100"/>
                </a:lnTo>
                <a:lnTo>
                  <a:pt x="90525" y="31142"/>
                </a:lnTo>
                <a:lnTo>
                  <a:pt x="90153" y="32184"/>
                </a:lnTo>
                <a:lnTo>
                  <a:pt x="89781" y="33189"/>
                </a:lnTo>
                <a:lnTo>
                  <a:pt x="89372" y="34156"/>
                </a:lnTo>
                <a:lnTo>
                  <a:pt x="88925" y="35123"/>
                </a:lnTo>
                <a:lnTo>
                  <a:pt x="88441" y="36054"/>
                </a:lnTo>
                <a:lnTo>
                  <a:pt x="87958" y="36946"/>
                </a:lnTo>
                <a:lnTo>
                  <a:pt x="87400" y="37802"/>
                </a:lnTo>
                <a:lnTo>
                  <a:pt x="86842" y="38658"/>
                </a:lnTo>
                <a:lnTo>
                  <a:pt x="86283" y="39477"/>
                </a:lnTo>
                <a:lnTo>
                  <a:pt x="85651" y="40258"/>
                </a:lnTo>
                <a:lnTo>
                  <a:pt x="85018" y="41002"/>
                </a:lnTo>
                <a:lnTo>
                  <a:pt x="84349" y="41746"/>
                </a:lnTo>
                <a:lnTo>
                  <a:pt x="83679" y="42453"/>
                </a:lnTo>
                <a:lnTo>
                  <a:pt x="81484" y="40035"/>
                </a:lnTo>
                <a:lnTo>
                  <a:pt x="79363" y="37653"/>
                </a:lnTo>
                <a:lnTo>
                  <a:pt x="77317" y="35235"/>
                </a:lnTo>
                <a:lnTo>
                  <a:pt x="75307" y="32817"/>
                </a:lnTo>
                <a:lnTo>
                  <a:pt x="73373" y="30398"/>
                </a:lnTo>
                <a:lnTo>
                  <a:pt x="71512" y="27980"/>
                </a:lnTo>
                <a:lnTo>
                  <a:pt x="69726" y="25561"/>
                </a:lnTo>
                <a:lnTo>
                  <a:pt x="67978" y="23143"/>
                </a:lnTo>
                <a:lnTo>
                  <a:pt x="66303" y="20687"/>
                </a:lnTo>
                <a:lnTo>
                  <a:pt x="64703" y="18269"/>
                </a:lnTo>
                <a:lnTo>
                  <a:pt x="63178" y="15850"/>
                </a:lnTo>
                <a:lnTo>
                  <a:pt x="61727" y="13395"/>
                </a:lnTo>
                <a:lnTo>
                  <a:pt x="60313" y="10976"/>
                </a:lnTo>
                <a:lnTo>
                  <a:pt x="58973" y="8558"/>
                </a:lnTo>
                <a:lnTo>
                  <a:pt x="57708" y="6102"/>
                </a:lnTo>
                <a:lnTo>
                  <a:pt x="56518" y="3683"/>
                </a:lnTo>
                <a:lnTo>
                  <a:pt x="55662" y="1823"/>
                </a:lnTo>
                <a:lnTo>
                  <a:pt x="54843" y="0"/>
                </a:lnTo>
                <a:lnTo>
                  <a:pt x="54174" y="0"/>
                </a:lnTo>
                <a:lnTo>
                  <a:pt x="55067" y="1935"/>
                </a:lnTo>
                <a:lnTo>
                  <a:pt x="55997" y="3944"/>
                </a:lnTo>
                <a:lnTo>
                  <a:pt x="57188" y="6400"/>
                </a:lnTo>
                <a:lnTo>
                  <a:pt x="58453" y="8818"/>
                </a:lnTo>
                <a:lnTo>
                  <a:pt x="59792" y="11274"/>
                </a:lnTo>
                <a:lnTo>
                  <a:pt x="61206" y="13692"/>
                </a:lnTo>
                <a:lnTo>
                  <a:pt x="62657" y="16148"/>
                </a:lnTo>
                <a:lnTo>
                  <a:pt x="64220" y="18603"/>
                </a:lnTo>
                <a:lnTo>
                  <a:pt x="65820" y="21022"/>
                </a:lnTo>
                <a:lnTo>
                  <a:pt x="67494" y="23478"/>
                </a:lnTo>
                <a:lnTo>
                  <a:pt x="69243" y="25896"/>
                </a:lnTo>
                <a:lnTo>
                  <a:pt x="71029" y="28352"/>
                </a:lnTo>
                <a:lnTo>
                  <a:pt x="72926" y="30770"/>
                </a:lnTo>
                <a:lnTo>
                  <a:pt x="74861" y="33189"/>
                </a:lnTo>
                <a:lnTo>
                  <a:pt x="76833" y="35607"/>
                </a:lnTo>
                <a:lnTo>
                  <a:pt x="78916" y="38026"/>
                </a:lnTo>
                <a:lnTo>
                  <a:pt x="81037" y="40444"/>
                </a:lnTo>
                <a:lnTo>
                  <a:pt x="83232" y="42862"/>
                </a:lnTo>
                <a:lnTo>
                  <a:pt x="82526" y="43495"/>
                </a:lnTo>
                <a:lnTo>
                  <a:pt x="81781" y="44127"/>
                </a:lnTo>
                <a:lnTo>
                  <a:pt x="81000" y="44686"/>
                </a:lnTo>
                <a:lnTo>
                  <a:pt x="80219" y="45244"/>
                </a:lnTo>
                <a:lnTo>
                  <a:pt x="79400" y="45765"/>
                </a:lnTo>
                <a:lnTo>
                  <a:pt x="78544" y="46285"/>
                </a:lnTo>
                <a:lnTo>
                  <a:pt x="77689" y="46732"/>
                </a:lnTo>
                <a:lnTo>
                  <a:pt x="76833" y="47141"/>
                </a:lnTo>
                <a:lnTo>
                  <a:pt x="75903" y="47550"/>
                </a:lnTo>
                <a:lnTo>
                  <a:pt x="75010" y="47885"/>
                </a:lnTo>
                <a:lnTo>
                  <a:pt x="74042" y="48220"/>
                </a:lnTo>
                <a:lnTo>
                  <a:pt x="73112" y="48518"/>
                </a:lnTo>
                <a:lnTo>
                  <a:pt x="72108" y="48741"/>
                </a:lnTo>
                <a:lnTo>
                  <a:pt x="71140" y="48964"/>
                </a:lnTo>
                <a:lnTo>
                  <a:pt x="70098" y="49150"/>
                </a:lnTo>
                <a:lnTo>
                  <a:pt x="69094" y="49299"/>
                </a:lnTo>
                <a:lnTo>
                  <a:pt x="67978" y="49411"/>
                </a:lnTo>
                <a:lnTo>
                  <a:pt x="66899" y="49485"/>
                </a:lnTo>
                <a:lnTo>
                  <a:pt x="65782" y="49522"/>
                </a:lnTo>
                <a:lnTo>
                  <a:pt x="64666" y="49485"/>
                </a:lnTo>
                <a:lnTo>
                  <a:pt x="63513" y="49448"/>
                </a:lnTo>
                <a:lnTo>
                  <a:pt x="62397" y="49374"/>
                </a:lnTo>
                <a:lnTo>
                  <a:pt x="61243" y="49225"/>
                </a:lnTo>
                <a:lnTo>
                  <a:pt x="60052" y="49076"/>
                </a:lnTo>
                <a:lnTo>
                  <a:pt x="58899" y="48890"/>
                </a:lnTo>
                <a:lnTo>
                  <a:pt x="57708" y="48629"/>
                </a:lnTo>
                <a:lnTo>
                  <a:pt x="56518" y="48332"/>
                </a:lnTo>
                <a:lnTo>
                  <a:pt x="55290" y="48034"/>
                </a:lnTo>
                <a:lnTo>
                  <a:pt x="54099" y="47662"/>
                </a:lnTo>
                <a:lnTo>
                  <a:pt x="52872" y="47253"/>
                </a:lnTo>
                <a:lnTo>
                  <a:pt x="51644" y="46844"/>
                </a:lnTo>
                <a:lnTo>
                  <a:pt x="50379" y="46360"/>
                </a:lnTo>
                <a:lnTo>
                  <a:pt x="49039" y="45802"/>
                </a:lnTo>
                <a:lnTo>
                  <a:pt x="47663" y="45169"/>
                </a:lnTo>
                <a:lnTo>
                  <a:pt x="46286" y="44537"/>
                </a:lnTo>
                <a:lnTo>
                  <a:pt x="44909" y="43830"/>
                </a:lnTo>
                <a:lnTo>
                  <a:pt x="43533" y="43086"/>
                </a:lnTo>
                <a:lnTo>
                  <a:pt x="42156" y="42304"/>
                </a:lnTo>
                <a:lnTo>
                  <a:pt x="40779" y="41486"/>
                </a:lnTo>
                <a:lnTo>
                  <a:pt x="39403" y="40630"/>
                </a:lnTo>
                <a:lnTo>
                  <a:pt x="37989" y="39700"/>
                </a:lnTo>
                <a:lnTo>
                  <a:pt x="36612" y="38732"/>
                </a:lnTo>
                <a:lnTo>
                  <a:pt x="35198" y="37765"/>
                </a:lnTo>
                <a:lnTo>
                  <a:pt x="33784" y="36723"/>
                </a:lnTo>
                <a:lnTo>
                  <a:pt x="32408" y="35607"/>
                </a:lnTo>
                <a:lnTo>
                  <a:pt x="30994" y="34491"/>
                </a:lnTo>
                <a:lnTo>
                  <a:pt x="29580" y="33337"/>
                </a:lnTo>
                <a:lnTo>
                  <a:pt x="28203" y="32110"/>
                </a:lnTo>
                <a:lnTo>
                  <a:pt x="26641" y="30733"/>
                </a:lnTo>
                <a:lnTo>
                  <a:pt x="25115" y="29319"/>
                </a:lnTo>
                <a:lnTo>
                  <a:pt x="23590" y="27868"/>
                </a:lnTo>
                <a:lnTo>
                  <a:pt x="22027" y="26343"/>
                </a:lnTo>
                <a:lnTo>
                  <a:pt x="20501" y="24780"/>
                </a:lnTo>
                <a:lnTo>
                  <a:pt x="18976" y="23143"/>
                </a:lnTo>
                <a:lnTo>
                  <a:pt x="17450" y="21506"/>
                </a:lnTo>
                <a:lnTo>
                  <a:pt x="15925" y="19794"/>
                </a:lnTo>
                <a:lnTo>
                  <a:pt x="14399" y="18008"/>
                </a:lnTo>
                <a:lnTo>
                  <a:pt x="12874" y="16222"/>
                </a:lnTo>
                <a:lnTo>
                  <a:pt x="11348" y="14362"/>
                </a:lnTo>
                <a:lnTo>
                  <a:pt x="9823" y="12502"/>
                </a:lnTo>
                <a:lnTo>
                  <a:pt x="8335" y="10530"/>
                </a:lnTo>
                <a:lnTo>
                  <a:pt x="6809" y="8558"/>
                </a:lnTo>
                <a:lnTo>
                  <a:pt x="5321" y="6548"/>
                </a:lnTo>
                <a:lnTo>
                  <a:pt x="3833" y="4465"/>
                </a:lnTo>
                <a:lnTo>
                  <a:pt x="2270" y="2270"/>
                </a:lnTo>
                <a:lnTo>
                  <a:pt x="74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4" name="Google Shape;164;p15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/>
            </a:lvl9pPr>
          </a:lstStyle>
          <a:p/>
        </p:txBody>
      </p:sp>
      <p:sp>
        <p:nvSpPr>
          <p:cNvPr id="165" name="Google Shape;165;p15"/>
          <p:cNvSpPr/>
          <p:nvPr>
            <p:ph idx="2" type="pic"/>
          </p:nvPr>
        </p:nvSpPr>
        <p:spPr>
          <a:xfrm>
            <a:off x="5212300" y="460300"/>
            <a:ext cx="3702900" cy="41361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66" name="Google Shape;166;p15"/>
          <p:cNvSpPr txBox="1"/>
          <p:nvPr>
            <p:ph type="title"/>
          </p:nvPr>
        </p:nvSpPr>
        <p:spPr>
          <a:xfrm>
            <a:off x="228600" y="228600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67" name="Google Shape;167;p15"/>
          <p:cNvSpPr/>
          <p:nvPr/>
        </p:nvSpPr>
        <p:spPr>
          <a:xfrm>
            <a:off x="4680310" y="3856552"/>
            <a:ext cx="2576544" cy="1302560"/>
          </a:xfrm>
          <a:custGeom>
            <a:rect b="b" l="l" r="r" t="t"/>
            <a:pathLst>
              <a:path extrusionOk="0" h="40705" w="80517">
                <a:moveTo>
                  <a:pt x="2568" y="1"/>
                </a:moveTo>
                <a:lnTo>
                  <a:pt x="2122" y="75"/>
                </a:lnTo>
                <a:lnTo>
                  <a:pt x="1750" y="149"/>
                </a:lnTo>
                <a:lnTo>
                  <a:pt x="1378" y="261"/>
                </a:lnTo>
                <a:lnTo>
                  <a:pt x="1080" y="447"/>
                </a:lnTo>
                <a:lnTo>
                  <a:pt x="782" y="633"/>
                </a:lnTo>
                <a:lnTo>
                  <a:pt x="559" y="856"/>
                </a:lnTo>
                <a:lnTo>
                  <a:pt x="373" y="1154"/>
                </a:lnTo>
                <a:lnTo>
                  <a:pt x="224" y="1452"/>
                </a:lnTo>
                <a:lnTo>
                  <a:pt x="112" y="1824"/>
                </a:lnTo>
                <a:lnTo>
                  <a:pt x="38" y="2233"/>
                </a:lnTo>
                <a:lnTo>
                  <a:pt x="1" y="2717"/>
                </a:lnTo>
                <a:lnTo>
                  <a:pt x="38" y="3200"/>
                </a:lnTo>
                <a:lnTo>
                  <a:pt x="112" y="3759"/>
                </a:lnTo>
                <a:lnTo>
                  <a:pt x="261" y="4317"/>
                </a:lnTo>
                <a:lnTo>
                  <a:pt x="410" y="4949"/>
                </a:lnTo>
                <a:lnTo>
                  <a:pt x="633" y="5619"/>
                </a:lnTo>
                <a:lnTo>
                  <a:pt x="931" y="6326"/>
                </a:lnTo>
                <a:lnTo>
                  <a:pt x="1229" y="7107"/>
                </a:lnTo>
                <a:lnTo>
                  <a:pt x="1601" y="7888"/>
                </a:lnTo>
                <a:lnTo>
                  <a:pt x="2010" y="8744"/>
                </a:lnTo>
                <a:lnTo>
                  <a:pt x="2977" y="10567"/>
                </a:lnTo>
                <a:lnTo>
                  <a:pt x="4131" y="12539"/>
                </a:lnTo>
                <a:lnTo>
                  <a:pt x="5507" y="14697"/>
                </a:lnTo>
                <a:lnTo>
                  <a:pt x="7033" y="17004"/>
                </a:lnTo>
                <a:lnTo>
                  <a:pt x="8782" y="19497"/>
                </a:lnTo>
                <a:lnTo>
                  <a:pt x="10716" y="22139"/>
                </a:lnTo>
                <a:lnTo>
                  <a:pt x="12800" y="24966"/>
                </a:lnTo>
                <a:lnTo>
                  <a:pt x="15107" y="27980"/>
                </a:lnTo>
                <a:lnTo>
                  <a:pt x="17600" y="31143"/>
                </a:lnTo>
                <a:lnTo>
                  <a:pt x="20279" y="34454"/>
                </a:lnTo>
                <a:lnTo>
                  <a:pt x="22883" y="37617"/>
                </a:lnTo>
                <a:lnTo>
                  <a:pt x="25450" y="40705"/>
                </a:lnTo>
                <a:lnTo>
                  <a:pt x="26232" y="40705"/>
                </a:lnTo>
                <a:lnTo>
                  <a:pt x="23516" y="37431"/>
                </a:lnTo>
                <a:lnTo>
                  <a:pt x="20762" y="34082"/>
                </a:lnTo>
                <a:lnTo>
                  <a:pt x="17525" y="30064"/>
                </a:lnTo>
                <a:lnTo>
                  <a:pt x="14623" y="26343"/>
                </a:lnTo>
                <a:lnTo>
                  <a:pt x="12056" y="22957"/>
                </a:lnTo>
                <a:lnTo>
                  <a:pt x="9786" y="19906"/>
                </a:lnTo>
                <a:lnTo>
                  <a:pt x="7814" y="17116"/>
                </a:lnTo>
                <a:lnTo>
                  <a:pt x="6140" y="14623"/>
                </a:lnTo>
                <a:lnTo>
                  <a:pt x="4726" y="12353"/>
                </a:lnTo>
                <a:lnTo>
                  <a:pt x="3536" y="10381"/>
                </a:lnTo>
                <a:lnTo>
                  <a:pt x="2605" y="8633"/>
                </a:lnTo>
                <a:lnTo>
                  <a:pt x="1861" y="7070"/>
                </a:lnTo>
                <a:lnTo>
                  <a:pt x="1564" y="6400"/>
                </a:lnTo>
                <a:lnTo>
                  <a:pt x="1303" y="5730"/>
                </a:lnTo>
                <a:lnTo>
                  <a:pt x="1080" y="5135"/>
                </a:lnTo>
                <a:lnTo>
                  <a:pt x="931" y="4614"/>
                </a:lnTo>
                <a:lnTo>
                  <a:pt x="782" y="4093"/>
                </a:lnTo>
                <a:lnTo>
                  <a:pt x="708" y="3647"/>
                </a:lnTo>
                <a:lnTo>
                  <a:pt x="633" y="3238"/>
                </a:lnTo>
                <a:lnTo>
                  <a:pt x="596" y="2828"/>
                </a:lnTo>
                <a:lnTo>
                  <a:pt x="596" y="2493"/>
                </a:lnTo>
                <a:lnTo>
                  <a:pt x="633" y="2196"/>
                </a:lnTo>
                <a:lnTo>
                  <a:pt x="708" y="1935"/>
                </a:lnTo>
                <a:lnTo>
                  <a:pt x="782" y="1675"/>
                </a:lnTo>
                <a:lnTo>
                  <a:pt x="894" y="1452"/>
                </a:lnTo>
                <a:lnTo>
                  <a:pt x="1043" y="1228"/>
                </a:lnTo>
                <a:lnTo>
                  <a:pt x="1191" y="1080"/>
                </a:lnTo>
                <a:lnTo>
                  <a:pt x="1415" y="931"/>
                </a:lnTo>
                <a:lnTo>
                  <a:pt x="1675" y="782"/>
                </a:lnTo>
                <a:lnTo>
                  <a:pt x="1936" y="708"/>
                </a:lnTo>
                <a:lnTo>
                  <a:pt x="2233" y="633"/>
                </a:lnTo>
                <a:lnTo>
                  <a:pt x="2605" y="596"/>
                </a:lnTo>
                <a:lnTo>
                  <a:pt x="3201" y="596"/>
                </a:lnTo>
                <a:lnTo>
                  <a:pt x="3647" y="670"/>
                </a:lnTo>
                <a:lnTo>
                  <a:pt x="4577" y="819"/>
                </a:lnTo>
                <a:lnTo>
                  <a:pt x="5694" y="1117"/>
                </a:lnTo>
                <a:lnTo>
                  <a:pt x="6959" y="1526"/>
                </a:lnTo>
                <a:lnTo>
                  <a:pt x="8372" y="2010"/>
                </a:lnTo>
                <a:lnTo>
                  <a:pt x="9898" y="2605"/>
                </a:lnTo>
                <a:lnTo>
                  <a:pt x="11572" y="3312"/>
                </a:lnTo>
                <a:lnTo>
                  <a:pt x="13358" y="4093"/>
                </a:lnTo>
                <a:lnTo>
                  <a:pt x="15256" y="4949"/>
                </a:lnTo>
                <a:lnTo>
                  <a:pt x="17302" y="5917"/>
                </a:lnTo>
                <a:lnTo>
                  <a:pt x="19423" y="6958"/>
                </a:lnTo>
                <a:lnTo>
                  <a:pt x="21693" y="8075"/>
                </a:lnTo>
                <a:lnTo>
                  <a:pt x="26455" y="10530"/>
                </a:lnTo>
                <a:lnTo>
                  <a:pt x="31552" y="13246"/>
                </a:lnTo>
                <a:lnTo>
                  <a:pt x="36947" y="16186"/>
                </a:lnTo>
                <a:lnTo>
                  <a:pt x="42603" y="19311"/>
                </a:lnTo>
                <a:lnTo>
                  <a:pt x="48482" y="22660"/>
                </a:lnTo>
                <a:lnTo>
                  <a:pt x="54509" y="26083"/>
                </a:lnTo>
                <a:lnTo>
                  <a:pt x="60648" y="29655"/>
                </a:lnTo>
                <a:lnTo>
                  <a:pt x="66862" y="33301"/>
                </a:lnTo>
                <a:lnTo>
                  <a:pt x="73113" y="36984"/>
                </a:lnTo>
                <a:lnTo>
                  <a:pt x="79326" y="40705"/>
                </a:lnTo>
                <a:lnTo>
                  <a:pt x="80517" y="40705"/>
                </a:lnTo>
                <a:lnTo>
                  <a:pt x="76387" y="38249"/>
                </a:lnTo>
                <a:lnTo>
                  <a:pt x="68499" y="33561"/>
                </a:lnTo>
                <a:lnTo>
                  <a:pt x="61058" y="29208"/>
                </a:lnTo>
                <a:lnTo>
                  <a:pt x="54063" y="25115"/>
                </a:lnTo>
                <a:lnTo>
                  <a:pt x="47477" y="21357"/>
                </a:lnTo>
                <a:lnTo>
                  <a:pt x="41301" y="17897"/>
                </a:lnTo>
                <a:lnTo>
                  <a:pt x="35608" y="14735"/>
                </a:lnTo>
                <a:lnTo>
                  <a:pt x="30325" y="11870"/>
                </a:lnTo>
                <a:lnTo>
                  <a:pt x="25450" y="9340"/>
                </a:lnTo>
                <a:lnTo>
                  <a:pt x="21060" y="7107"/>
                </a:lnTo>
                <a:lnTo>
                  <a:pt x="17079" y="5172"/>
                </a:lnTo>
                <a:lnTo>
                  <a:pt x="15256" y="4317"/>
                </a:lnTo>
                <a:lnTo>
                  <a:pt x="13581" y="3535"/>
                </a:lnTo>
                <a:lnTo>
                  <a:pt x="11982" y="2828"/>
                </a:lnTo>
                <a:lnTo>
                  <a:pt x="10493" y="2196"/>
                </a:lnTo>
                <a:lnTo>
                  <a:pt x="9117" y="1675"/>
                </a:lnTo>
                <a:lnTo>
                  <a:pt x="7814" y="1191"/>
                </a:lnTo>
                <a:lnTo>
                  <a:pt x="6661" y="819"/>
                </a:lnTo>
                <a:lnTo>
                  <a:pt x="5619" y="484"/>
                </a:lnTo>
                <a:lnTo>
                  <a:pt x="4689" y="261"/>
                </a:lnTo>
                <a:lnTo>
                  <a:pt x="3870" y="112"/>
                </a:lnTo>
                <a:lnTo>
                  <a:pt x="3163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8" name="Google Shape;168;p1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69" name="Google Shape;169;p15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1">
  <p:cSld name="BLANK_1_1_1_1_1_1_1_1_1_1_1_1_1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"/>
          <p:cNvSpPr txBox="1"/>
          <p:nvPr>
            <p:ph idx="1" type="subTitle"/>
          </p:nvPr>
        </p:nvSpPr>
        <p:spPr>
          <a:xfrm>
            <a:off x="228600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2" name="Google Shape;172;p16"/>
          <p:cNvSpPr txBox="1"/>
          <p:nvPr>
            <p:ph idx="2" type="subTitle"/>
          </p:nvPr>
        </p:nvSpPr>
        <p:spPr>
          <a:xfrm>
            <a:off x="3156613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3" name="Google Shape;173;p16"/>
          <p:cNvSpPr txBox="1"/>
          <p:nvPr>
            <p:ph idx="3" type="subTitle"/>
          </p:nvPr>
        </p:nvSpPr>
        <p:spPr>
          <a:xfrm>
            <a:off x="6084638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4" name="Google Shape;174;p16"/>
          <p:cNvSpPr txBox="1"/>
          <p:nvPr>
            <p:ph idx="4" type="body"/>
          </p:nvPr>
        </p:nvSpPr>
        <p:spPr>
          <a:xfrm>
            <a:off x="228600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175" name="Google Shape;175;p16"/>
          <p:cNvSpPr txBox="1"/>
          <p:nvPr>
            <p:ph idx="5" type="body"/>
          </p:nvPr>
        </p:nvSpPr>
        <p:spPr>
          <a:xfrm>
            <a:off x="3156613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176" name="Google Shape;176;p16"/>
          <p:cNvSpPr txBox="1"/>
          <p:nvPr>
            <p:ph idx="6" type="body"/>
          </p:nvPr>
        </p:nvSpPr>
        <p:spPr>
          <a:xfrm>
            <a:off x="6084638" y="3133800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177" name="Google Shape;177;p16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78" name="Google Shape;178;p1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9" name="Google Shape;179;p16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2">
  <p:cSld name="BLANK_1_1_1_1_2_1_2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7"/>
          <p:cNvPicPr preferRelativeResize="0"/>
          <p:nvPr/>
        </p:nvPicPr>
        <p:blipFill rotWithShape="1">
          <a:blip r:embed="rId2">
            <a:alphaModFix/>
          </a:blip>
          <a:srcRect b="0" l="533" r="13407" t="71891"/>
          <a:stretch/>
        </p:blipFill>
        <p:spPr>
          <a:xfrm>
            <a:off x="4561500" y="0"/>
            <a:ext cx="4582502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7"/>
          <p:cNvSpPr txBox="1"/>
          <p:nvPr>
            <p:ph idx="1" type="body"/>
          </p:nvPr>
        </p:nvSpPr>
        <p:spPr>
          <a:xfrm>
            <a:off x="315465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183" name="Google Shape;183;p17"/>
          <p:cNvSpPr txBox="1"/>
          <p:nvPr>
            <p:ph idx="2" type="body"/>
          </p:nvPr>
        </p:nvSpPr>
        <p:spPr>
          <a:xfrm>
            <a:off x="22860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184" name="Google Shape;184;p17"/>
          <p:cNvSpPr txBox="1"/>
          <p:nvPr>
            <p:ph idx="3" type="body"/>
          </p:nvPr>
        </p:nvSpPr>
        <p:spPr>
          <a:xfrm>
            <a:off x="6080700" y="3337800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185" name="Google Shape;185;p17"/>
          <p:cNvSpPr txBox="1"/>
          <p:nvPr>
            <p:ph type="title"/>
          </p:nvPr>
        </p:nvSpPr>
        <p:spPr>
          <a:xfrm>
            <a:off x="1877050" y="1578774"/>
            <a:ext cx="30030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86" name="Google Shape;186;p17"/>
          <p:cNvSpPr txBox="1"/>
          <p:nvPr>
            <p:ph idx="4" type="title"/>
          </p:nvPr>
        </p:nvSpPr>
        <p:spPr>
          <a:xfrm>
            <a:off x="1877050" y="1944332"/>
            <a:ext cx="35985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12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187" name="Google Shape;187;p17"/>
          <p:cNvSpPr/>
          <p:nvPr>
            <p:ph idx="5" type="pic"/>
          </p:nvPr>
        </p:nvSpPr>
        <p:spPr>
          <a:xfrm>
            <a:off x="309350" y="1425725"/>
            <a:ext cx="1409700" cy="1409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pic>
        <p:nvPicPr>
          <p:cNvPr id="188" name="Google Shape;188;p17"/>
          <p:cNvPicPr preferRelativeResize="0"/>
          <p:nvPr/>
        </p:nvPicPr>
        <p:blipFill rotWithShape="1">
          <a:blip r:embed="rId3">
            <a:alphaModFix/>
          </a:blip>
          <a:srcRect b="0" l="0" r="49117" t="49683"/>
          <a:stretch/>
        </p:blipFill>
        <p:spPr>
          <a:xfrm>
            <a:off x="7392192" y="-1"/>
            <a:ext cx="1751812" cy="17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7"/>
          <p:cNvSpPr txBox="1"/>
          <p:nvPr>
            <p:ph idx="6" type="title"/>
          </p:nvPr>
        </p:nvSpPr>
        <p:spPr>
          <a:xfrm>
            <a:off x="228600" y="228600"/>
            <a:ext cx="5760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90" name="Google Shape;190;p17"/>
          <p:cNvSpPr/>
          <p:nvPr/>
        </p:nvSpPr>
        <p:spPr>
          <a:xfrm>
            <a:off x="7302102" y="-1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1" name="Google Shape;191;p1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92" name="Google Shape;192;p17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3">
  <p:cSld name="BLANK_1_1_1_1_1_1_1_1_1_1_1_1_1_1_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8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8"/>
          <p:cNvSpPr txBox="1"/>
          <p:nvPr>
            <p:ph idx="1" type="body"/>
          </p:nvPr>
        </p:nvSpPr>
        <p:spPr>
          <a:xfrm>
            <a:off x="1238400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6" name="Google Shape;196;p18"/>
          <p:cNvSpPr txBox="1"/>
          <p:nvPr>
            <p:ph idx="2" type="body"/>
          </p:nvPr>
        </p:nvSpPr>
        <p:spPr>
          <a:xfrm>
            <a:off x="2459068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7" name="Google Shape;197;p18"/>
          <p:cNvSpPr txBox="1"/>
          <p:nvPr>
            <p:ph idx="3" type="body"/>
          </p:nvPr>
        </p:nvSpPr>
        <p:spPr>
          <a:xfrm>
            <a:off x="3833097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8" name="Google Shape;198;p18"/>
          <p:cNvSpPr txBox="1"/>
          <p:nvPr>
            <p:ph idx="4" type="body"/>
          </p:nvPr>
        </p:nvSpPr>
        <p:spPr>
          <a:xfrm>
            <a:off x="5053765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199" name="Google Shape;199;p18"/>
          <p:cNvSpPr txBox="1"/>
          <p:nvPr>
            <p:ph idx="5" type="body"/>
          </p:nvPr>
        </p:nvSpPr>
        <p:spPr>
          <a:xfrm>
            <a:off x="6427794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0" name="Google Shape;200;p18"/>
          <p:cNvSpPr txBox="1"/>
          <p:nvPr>
            <p:ph idx="6" type="body"/>
          </p:nvPr>
        </p:nvSpPr>
        <p:spPr>
          <a:xfrm>
            <a:off x="7648462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1" name="Google Shape;201;p18"/>
          <p:cNvSpPr txBox="1"/>
          <p:nvPr>
            <p:ph idx="7" type="body"/>
          </p:nvPr>
        </p:nvSpPr>
        <p:spPr>
          <a:xfrm>
            <a:off x="6399275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2" name="Google Shape;202;p18"/>
          <p:cNvSpPr txBox="1"/>
          <p:nvPr>
            <p:ph idx="8" type="body"/>
          </p:nvPr>
        </p:nvSpPr>
        <p:spPr>
          <a:xfrm>
            <a:off x="6399275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3" name="Google Shape;203;p18"/>
          <p:cNvSpPr txBox="1"/>
          <p:nvPr>
            <p:ph idx="9" type="body"/>
          </p:nvPr>
        </p:nvSpPr>
        <p:spPr>
          <a:xfrm>
            <a:off x="3833097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4" name="Google Shape;204;p18"/>
          <p:cNvSpPr txBox="1"/>
          <p:nvPr>
            <p:ph idx="13" type="body"/>
          </p:nvPr>
        </p:nvSpPr>
        <p:spPr>
          <a:xfrm>
            <a:off x="3833097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1pPr>
            <a:lvl2pPr indent="-269875" lvl="1" marL="914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2pPr>
            <a:lvl3pPr indent="-269875" lvl="2" marL="1371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3pPr>
            <a:lvl4pPr indent="-269875" lvl="3" marL="1828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4pPr>
            <a:lvl5pPr indent="-269875" lvl="4" marL="22860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5pPr>
            <a:lvl6pPr indent="-269875" lvl="5" marL="27432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6pPr>
            <a:lvl7pPr indent="-269875" lvl="6" marL="32004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●"/>
              <a:defRPr sz="650"/>
            </a:lvl7pPr>
            <a:lvl8pPr indent="-269875" lvl="7" marL="36576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○"/>
              <a:defRPr sz="650"/>
            </a:lvl8pPr>
            <a:lvl9pPr indent="-269875" lvl="8" marL="4114800">
              <a:spcBef>
                <a:spcPts val="0"/>
              </a:spcBef>
              <a:spcAft>
                <a:spcPts val="0"/>
              </a:spcAft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5" name="Google Shape;205;p18"/>
          <p:cNvSpPr txBox="1"/>
          <p:nvPr>
            <p:ph idx="14" type="body"/>
          </p:nvPr>
        </p:nvSpPr>
        <p:spPr>
          <a:xfrm>
            <a:off x="3833097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6" name="Google Shape;206;p18"/>
          <p:cNvSpPr txBox="1"/>
          <p:nvPr>
            <p:ph idx="15" type="body"/>
          </p:nvPr>
        </p:nvSpPr>
        <p:spPr>
          <a:xfrm>
            <a:off x="1238400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7" name="Google Shape;207;p18"/>
          <p:cNvSpPr txBox="1"/>
          <p:nvPr>
            <p:ph idx="16" type="body"/>
          </p:nvPr>
        </p:nvSpPr>
        <p:spPr>
          <a:xfrm>
            <a:off x="1238400" y="350285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8" name="Google Shape;208;p18"/>
          <p:cNvSpPr txBox="1"/>
          <p:nvPr>
            <p:ph idx="17" type="body"/>
          </p:nvPr>
        </p:nvSpPr>
        <p:spPr>
          <a:xfrm>
            <a:off x="1238400" y="28160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09" name="Google Shape;209;p18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0" name="Google Shape;210;p18"/>
          <p:cNvSpPr txBox="1"/>
          <p:nvPr>
            <p:ph idx="18" type="title"/>
          </p:nvPr>
        </p:nvSpPr>
        <p:spPr>
          <a:xfrm>
            <a:off x="228600" y="2817305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1" name="Google Shape;211;p18"/>
          <p:cNvSpPr txBox="1"/>
          <p:nvPr>
            <p:ph idx="19" type="title"/>
          </p:nvPr>
        </p:nvSpPr>
        <p:spPr>
          <a:xfrm>
            <a:off x="228600" y="1887327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2" name="Google Shape;212;p18"/>
          <p:cNvSpPr txBox="1"/>
          <p:nvPr>
            <p:ph idx="20" type="title"/>
          </p:nvPr>
        </p:nvSpPr>
        <p:spPr>
          <a:xfrm>
            <a:off x="228600" y="131227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3" name="Google Shape;213;p18"/>
          <p:cNvSpPr txBox="1"/>
          <p:nvPr>
            <p:ph idx="21" type="title"/>
          </p:nvPr>
        </p:nvSpPr>
        <p:spPr>
          <a:xfrm>
            <a:off x="228600" y="924550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4" name="Google Shape;214;p18"/>
          <p:cNvSpPr txBox="1"/>
          <p:nvPr>
            <p:ph idx="22" type="title"/>
          </p:nvPr>
        </p:nvSpPr>
        <p:spPr>
          <a:xfrm>
            <a:off x="228600" y="350930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5" name="Google Shape;215;p18"/>
          <p:cNvSpPr txBox="1"/>
          <p:nvPr>
            <p:ph idx="23" type="title"/>
          </p:nvPr>
        </p:nvSpPr>
        <p:spPr>
          <a:xfrm>
            <a:off x="228600" y="4189724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16" name="Google Shape;216;p18"/>
          <p:cNvSpPr txBox="1"/>
          <p:nvPr>
            <p:ph idx="24" type="subTitle"/>
          </p:nvPr>
        </p:nvSpPr>
        <p:spPr>
          <a:xfrm>
            <a:off x="1430832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7" name="Google Shape;217;p18"/>
          <p:cNvSpPr txBox="1"/>
          <p:nvPr>
            <p:ph idx="25" type="subTitle"/>
          </p:nvPr>
        </p:nvSpPr>
        <p:spPr>
          <a:xfrm>
            <a:off x="4025506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18" name="Google Shape;218;p18"/>
          <p:cNvSpPr txBox="1"/>
          <p:nvPr>
            <p:ph idx="26" type="body"/>
          </p:nvPr>
        </p:nvSpPr>
        <p:spPr>
          <a:xfrm>
            <a:off x="6399275" y="4189700"/>
            <a:ext cx="2463900" cy="6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69875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1pPr>
            <a:lvl2pPr indent="-269875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2pPr>
            <a:lvl3pPr indent="-269875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3pPr>
            <a:lvl4pPr indent="-269875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4pPr>
            <a:lvl5pPr indent="-269875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5pPr>
            <a:lvl6pPr indent="-269875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6pPr>
            <a:lvl7pPr indent="-269875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●"/>
              <a:defRPr sz="650"/>
            </a:lvl7pPr>
            <a:lvl8pPr indent="-269875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○"/>
              <a:defRPr sz="650"/>
            </a:lvl8pPr>
            <a:lvl9pPr indent="-269875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Font typeface="Nunito Sans"/>
              <a:buChar char="■"/>
              <a:defRPr sz="650"/>
            </a:lvl9pPr>
          </a:lstStyle>
          <a:p/>
        </p:txBody>
      </p:sp>
      <p:sp>
        <p:nvSpPr>
          <p:cNvPr id="219" name="Google Shape;219;p18"/>
          <p:cNvSpPr txBox="1"/>
          <p:nvPr>
            <p:ph idx="27" type="subTitle"/>
          </p:nvPr>
        </p:nvSpPr>
        <p:spPr>
          <a:xfrm>
            <a:off x="6620203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20" name="Google Shape;220;p1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21" name="Google Shape;221;p18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">
  <p:cSld name="BLANK_1_1_1_1_2_1_2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9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9"/>
          <p:cNvSpPr txBox="1"/>
          <p:nvPr>
            <p:ph idx="1" type="body"/>
          </p:nvPr>
        </p:nvSpPr>
        <p:spPr>
          <a:xfrm>
            <a:off x="6080825" y="2545247"/>
            <a:ext cx="283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5" name="Google Shape;225;p19"/>
          <p:cNvSpPr txBox="1"/>
          <p:nvPr>
            <p:ph type="title"/>
          </p:nvPr>
        </p:nvSpPr>
        <p:spPr>
          <a:xfrm>
            <a:off x="6080825" y="222820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26" name="Google Shape;226;p19"/>
          <p:cNvSpPr txBox="1"/>
          <p:nvPr>
            <p:ph idx="2" type="body"/>
          </p:nvPr>
        </p:nvSpPr>
        <p:spPr>
          <a:xfrm>
            <a:off x="6080825" y="3561500"/>
            <a:ext cx="2834700" cy="7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7" name="Google Shape;227;p19"/>
          <p:cNvSpPr txBox="1"/>
          <p:nvPr>
            <p:ph idx="3" type="title"/>
          </p:nvPr>
        </p:nvSpPr>
        <p:spPr>
          <a:xfrm>
            <a:off x="6080825" y="3244458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28" name="Google Shape;228;p19"/>
          <p:cNvSpPr txBox="1"/>
          <p:nvPr>
            <p:ph idx="4" type="body"/>
          </p:nvPr>
        </p:nvSpPr>
        <p:spPr>
          <a:xfrm>
            <a:off x="3154650" y="3026423"/>
            <a:ext cx="2834700" cy="13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29" name="Google Shape;229;p19"/>
          <p:cNvSpPr/>
          <p:nvPr>
            <p:ph idx="5" type="pic"/>
          </p:nvPr>
        </p:nvSpPr>
        <p:spPr>
          <a:xfrm>
            <a:off x="309350" y="952800"/>
            <a:ext cx="2754000" cy="1634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230" name="Google Shape;230;p19"/>
          <p:cNvSpPr txBox="1"/>
          <p:nvPr>
            <p:ph idx="6" type="title"/>
          </p:nvPr>
        </p:nvSpPr>
        <p:spPr>
          <a:xfrm>
            <a:off x="3154650" y="2709375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1" name="Google Shape;231;p19"/>
          <p:cNvSpPr txBox="1"/>
          <p:nvPr>
            <p:ph idx="7" type="title"/>
          </p:nvPr>
        </p:nvSpPr>
        <p:spPr>
          <a:xfrm>
            <a:off x="3154650" y="858000"/>
            <a:ext cx="28347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b="0" sz="14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2" name="Google Shape;232;p19"/>
          <p:cNvSpPr txBox="1"/>
          <p:nvPr>
            <p:ph idx="8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33" name="Google Shape;233;p1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4" name="Google Shape;234;p19"/>
          <p:cNvSpPr txBox="1"/>
          <p:nvPr>
            <p:ph idx="9" type="title"/>
          </p:nvPr>
        </p:nvSpPr>
        <p:spPr>
          <a:xfrm>
            <a:off x="6080825" y="858000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35" name="Google Shape;235;p19"/>
          <p:cNvSpPr txBox="1"/>
          <p:nvPr>
            <p:ph idx="1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rsona - Alt 1">
  <p:cSld name="BLANK_1_1_1_1_2_1_2_1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0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0"/>
          <p:cNvSpPr txBox="1"/>
          <p:nvPr>
            <p:ph idx="1" type="body"/>
          </p:nvPr>
        </p:nvSpPr>
        <p:spPr>
          <a:xfrm>
            <a:off x="3154650" y="1167124"/>
            <a:ext cx="28347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39" name="Google Shape;239;p20"/>
          <p:cNvSpPr txBox="1"/>
          <p:nvPr>
            <p:ph idx="2" type="body"/>
          </p:nvPr>
        </p:nvSpPr>
        <p:spPr>
          <a:xfrm>
            <a:off x="228600" y="1167124"/>
            <a:ext cx="2834700" cy="7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 Sans"/>
              <a:buChar char="■"/>
              <a:defRPr sz="1000"/>
            </a:lvl9pPr>
          </a:lstStyle>
          <a:p/>
        </p:txBody>
      </p:sp>
      <p:sp>
        <p:nvSpPr>
          <p:cNvPr id="240" name="Google Shape;240;p20"/>
          <p:cNvSpPr txBox="1"/>
          <p:nvPr>
            <p:ph type="title"/>
          </p:nvPr>
        </p:nvSpPr>
        <p:spPr>
          <a:xfrm>
            <a:off x="18435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1" name="Google Shape;241;p20"/>
          <p:cNvSpPr txBox="1"/>
          <p:nvPr>
            <p:ph idx="3" type="title"/>
          </p:nvPr>
        </p:nvSpPr>
        <p:spPr>
          <a:xfrm>
            <a:off x="3154650" y="195568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2" name="Google Shape;242;p20"/>
          <p:cNvSpPr txBox="1"/>
          <p:nvPr>
            <p:ph idx="4" type="title"/>
          </p:nvPr>
        </p:nvSpPr>
        <p:spPr>
          <a:xfrm>
            <a:off x="3154650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3" name="Google Shape;243;p20"/>
          <p:cNvSpPr txBox="1"/>
          <p:nvPr>
            <p:ph idx="5" type="title"/>
          </p:nvPr>
        </p:nvSpPr>
        <p:spPr>
          <a:xfrm>
            <a:off x="228600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4" name="Google Shape;244;p20"/>
          <p:cNvSpPr txBox="1"/>
          <p:nvPr>
            <p:ph idx="6" type="title"/>
          </p:nvPr>
        </p:nvSpPr>
        <p:spPr>
          <a:xfrm>
            <a:off x="6080825" y="85008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5" name="Google Shape;245;p20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46" name="Google Shape;246;p20"/>
          <p:cNvSpPr txBox="1"/>
          <p:nvPr>
            <p:ph idx="7" type="title"/>
          </p:nvPr>
        </p:nvSpPr>
        <p:spPr>
          <a:xfrm>
            <a:off x="6080825" y="2600385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7" name="Google Shape;247;p20"/>
          <p:cNvSpPr txBox="1"/>
          <p:nvPr>
            <p:ph idx="8" type="title"/>
          </p:nvPr>
        </p:nvSpPr>
        <p:spPr>
          <a:xfrm>
            <a:off x="228600" y="1955684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8" name="Google Shape;248;p20"/>
          <p:cNvSpPr txBox="1"/>
          <p:nvPr>
            <p:ph idx="9" type="title"/>
          </p:nvPr>
        </p:nvSpPr>
        <p:spPr>
          <a:xfrm>
            <a:off x="3154650" y="339416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49" name="Google Shape;249;p20"/>
          <p:cNvSpPr txBox="1"/>
          <p:nvPr>
            <p:ph idx="13" type="title"/>
          </p:nvPr>
        </p:nvSpPr>
        <p:spPr>
          <a:xfrm>
            <a:off x="228600" y="3394161"/>
            <a:ext cx="2834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0" name="Google Shape;250;p20"/>
          <p:cNvSpPr txBox="1"/>
          <p:nvPr>
            <p:ph idx="14" type="title"/>
          </p:nvPr>
        </p:nvSpPr>
        <p:spPr>
          <a:xfrm>
            <a:off x="6080825" y="1257775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1" name="Google Shape;251;p20"/>
          <p:cNvSpPr txBox="1"/>
          <p:nvPr>
            <p:ph idx="15" type="title"/>
          </p:nvPr>
        </p:nvSpPr>
        <p:spPr>
          <a:xfrm>
            <a:off x="6080825" y="1510744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2" name="Google Shape;252;p20"/>
          <p:cNvSpPr txBox="1"/>
          <p:nvPr>
            <p:ph idx="16" type="title"/>
          </p:nvPr>
        </p:nvSpPr>
        <p:spPr>
          <a:xfrm>
            <a:off x="6080825" y="1763713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3" name="Google Shape;253;p20"/>
          <p:cNvSpPr txBox="1"/>
          <p:nvPr>
            <p:ph idx="17" type="title"/>
          </p:nvPr>
        </p:nvSpPr>
        <p:spPr>
          <a:xfrm>
            <a:off x="6080825" y="2016681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4" name="Google Shape;254;p20"/>
          <p:cNvSpPr txBox="1"/>
          <p:nvPr>
            <p:ph idx="18" type="title"/>
          </p:nvPr>
        </p:nvSpPr>
        <p:spPr>
          <a:xfrm>
            <a:off x="6080825" y="2269650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5" name="Google Shape;255;p20"/>
          <p:cNvSpPr txBox="1"/>
          <p:nvPr>
            <p:ph idx="19" type="title"/>
          </p:nvPr>
        </p:nvSpPr>
        <p:spPr>
          <a:xfrm>
            <a:off x="228600" y="228600"/>
            <a:ext cx="57606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56" name="Google Shape;256;p20"/>
          <p:cNvSpPr txBox="1"/>
          <p:nvPr>
            <p:ph idx="20" type="title"/>
          </p:nvPr>
        </p:nvSpPr>
        <p:spPr>
          <a:xfrm>
            <a:off x="2286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7" name="Google Shape;257;p20"/>
          <p:cNvSpPr txBox="1"/>
          <p:nvPr>
            <p:ph idx="21" type="title"/>
          </p:nvPr>
        </p:nvSpPr>
        <p:spPr>
          <a:xfrm>
            <a:off x="18435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8" name="Google Shape;258;p20"/>
          <p:cNvSpPr txBox="1"/>
          <p:nvPr>
            <p:ph idx="22" type="title"/>
          </p:nvPr>
        </p:nvSpPr>
        <p:spPr>
          <a:xfrm>
            <a:off x="2286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59" name="Google Shape;259;p20"/>
          <p:cNvSpPr txBox="1"/>
          <p:nvPr>
            <p:ph idx="23" type="title"/>
          </p:nvPr>
        </p:nvSpPr>
        <p:spPr>
          <a:xfrm>
            <a:off x="18435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0" name="Google Shape;260;p20"/>
          <p:cNvSpPr txBox="1"/>
          <p:nvPr>
            <p:ph idx="24" type="title"/>
          </p:nvPr>
        </p:nvSpPr>
        <p:spPr>
          <a:xfrm>
            <a:off x="2286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1" name="Google Shape;261;p20"/>
          <p:cNvSpPr txBox="1"/>
          <p:nvPr>
            <p:ph idx="25" type="title"/>
          </p:nvPr>
        </p:nvSpPr>
        <p:spPr>
          <a:xfrm>
            <a:off x="3154713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2" name="Google Shape;262;p20"/>
          <p:cNvSpPr txBox="1"/>
          <p:nvPr>
            <p:ph idx="26" type="title"/>
          </p:nvPr>
        </p:nvSpPr>
        <p:spPr>
          <a:xfrm>
            <a:off x="3154713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3" name="Google Shape;263;p20"/>
          <p:cNvSpPr txBox="1"/>
          <p:nvPr>
            <p:ph idx="27" type="title"/>
          </p:nvPr>
        </p:nvSpPr>
        <p:spPr>
          <a:xfrm>
            <a:off x="3154713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64" name="Google Shape;264;p20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228600" y="1637275"/>
            <a:ext cx="3351600" cy="30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22" name="Google Shape;22;p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3" name="Google Shape;23;p3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BLANK_1_1_1_1_1_1_1_1_1_1_1_1_1_1_1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1"/>
          <p:cNvSpPr txBox="1"/>
          <p:nvPr>
            <p:ph idx="1" type="subTitle"/>
          </p:nvPr>
        </p:nvSpPr>
        <p:spPr>
          <a:xfrm>
            <a:off x="22860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7" name="Google Shape;267;p21"/>
          <p:cNvSpPr txBox="1"/>
          <p:nvPr>
            <p:ph idx="2" type="subTitle"/>
          </p:nvPr>
        </p:nvSpPr>
        <p:spPr>
          <a:xfrm>
            <a:off x="2423700" y="1872350"/>
            <a:ext cx="20613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8" name="Google Shape;268;p21"/>
          <p:cNvSpPr txBox="1"/>
          <p:nvPr>
            <p:ph idx="3" type="subTitle"/>
          </p:nvPr>
        </p:nvSpPr>
        <p:spPr>
          <a:xfrm>
            <a:off x="681165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9" name="Google Shape;269;p21"/>
          <p:cNvSpPr txBox="1"/>
          <p:nvPr>
            <p:ph idx="4" type="subTitle"/>
          </p:nvPr>
        </p:nvSpPr>
        <p:spPr>
          <a:xfrm>
            <a:off x="4615425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270" name="Google Shape;270;p21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1"/>
          <p:cNvSpPr txBox="1"/>
          <p:nvPr>
            <p:ph idx="5" type="body"/>
          </p:nvPr>
        </p:nvSpPr>
        <p:spPr>
          <a:xfrm>
            <a:off x="2286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2" name="Google Shape;272;p21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73" name="Google Shape;273;p21"/>
          <p:cNvSpPr txBox="1"/>
          <p:nvPr>
            <p:ph idx="6" type="body"/>
          </p:nvPr>
        </p:nvSpPr>
        <p:spPr>
          <a:xfrm>
            <a:off x="24237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4" name="Google Shape;274;p21"/>
          <p:cNvSpPr txBox="1"/>
          <p:nvPr>
            <p:ph idx="7" type="body"/>
          </p:nvPr>
        </p:nvSpPr>
        <p:spPr>
          <a:xfrm>
            <a:off x="46188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5" name="Google Shape;275;p21"/>
          <p:cNvSpPr txBox="1"/>
          <p:nvPr>
            <p:ph idx="8" type="body"/>
          </p:nvPr>
        </p:nvSpPr>
        <p:spPr>
          <a:xfrm>
            <a:off x="68139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276" name="Google Shape;276;p21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77" name="Google Shape;277;p21"/>
          <p:cNvSpPr txBox="1"/>
          <p:nvPr>
            <p:ph idx="9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3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2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0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2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81" name="Google Shape;281;p22"/>
          <p:cNvSpPr txBox="1"/>
          <p:nvPr>
            <p:ph idx="2" type="title"/>
          </p:nvPr>
        </p:nvSpPr>
        <p:spPr>
          <a:xfrm>
            <a:off x="2040700" y="2971669"/>
            <a:ext cx="2758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2" name="Google Shape;282;p22"/>
          <p:cNvSpPr txBox="1"/>
          <p:nvPr>
            <p:ph idx="3" type="title"/>
          </p:nvPr>
        </p:nvSpPr>
        <p:spPr>
          <a:xfrm>
            <a:off x="4905100" y="3259050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3" name="Google Shape;283;p22"/>
          <p:cNvSpPr txBox="1"/>
          <p:nvPr>
            <p:ph idx="4" type="title"/>
          </p:nvPr>
        </p:nvSpPr>
        <p:spPr>
          <a:xfrm>
            <a:off x="6589325" y="3591225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4" name="Google Shape;284;p22"/>
          <p:cNvSpPr txBox="1"/>
          <p:nvPr>
            <p:ph idx="5" type="title"/>
          </p:nvPr>
        </p:nvSpPr>
        <p:spPr>
          <a:xfrm>
            <a:off x="228600" y="2642422"/>
            <a:ext cx="16227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5" name="Google Shape;285;p22"/>
          <p:cNvSpPr txBox="1"/>
          <p:nvPr>
            <p:ph idx="6" type="title"/>
          </p:nvPr>
        </p:nvSpPr>
        <p:spPr>
          <a:xfrm>
            <a:off x="22860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6" name="Google Shape;286;p22"/>
          <p:cNvSpPr txBox="1"/>
          <p:nvPr>
            <p:ph idx="7" type="title"/>
          </p:nvPr>
        </p:nvSpPr>
        <p:spPr>
          <a:xfrm>
            <a:off x="153302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7" name="Google Shape;287;p22"/>
          <p:cNvSpPr txBox="1"/>
          <p:nvPr>
            <p:ph idx="8" type="title"/>
          </p:nvPr>
        </p:nvSpPr>
        <p:spPr>
          <a:xfrm>
            <a:off x="283745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8" name="Google Shape;288;p22"/>
          <p:cNvSpPr txBox="1"/>
          <p:nvPr>
            <p:ph idx="9" type="title"/>
          </p:nvPr>
        </p:nvSpPr>
        <p:spPr>
          <a:xfrm>
            <a:off x="414187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89" name="Google Shape;289;p22"/>
          <p:cNvSpPr txBox="1"/>
          <p:nvPr>
            <p:ph idx="13" type="title"/>
          </p:nvPr>
        </p:nvSpPr>
        <p:spPr>
          <a:xfrm>
            <a:off x="544630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0" name="Google Shape;290;p22"/>
          <p:cNvSpPr txBox="1"/>
          <p:nvPr>
            <p:ph idx="14" type="title"/>
          </p:nvPr>
        </p:nvSpPr>
        <p:spPr>
          <a:xfrm>
            <a:off x="6750725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1" name="Google Shape;291;p22"/>
          <p:cNvSpPr txBox="1"/>
          <p:nvPr>
            <p:ph idx="15" type="title"/>
          </p:nvPr>
        </p:nvSpPr>
        <p:spPr>
          <a:xfrm>
            <a:off x="8055150" y="1712000"/>
            <a:ext cx="763200" cy="2925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292" name="Google Shape;292;p22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93" name="Google Shape;293;p22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ig ideas">
  <p:cSld name="BLANK_1_1_1_1_1_1_1_1_1_1_1_1_1_1_1_2">
    <p:bg>
      <p:bgPr>
        <a:solidFill>
          <a:schemeClr val="lt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3"/>
          <p:cNvSpPr txBox="1"/>
          <p:nvPr>
            <p:ph idx="1" type="subTitle"/>
          </p:nvPr>
        </p:nvSpPr>
        <p:spPr>
          <a:xfrm>
            <a:off x="2286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6" name="Google Shape;296;p23"/>
          <p:cNvSpPr txBox="1"/>
          <p:nvPr>
            <p:ph idx="2" type="subTitle"/>
          </p:nvPr>
        </p:nvSpPr>
        <p:spPr>
          <a:xfrm>
            <a:off x="197137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7" name="Google Shape;297;p23"/>
          <p:cNvSpPr txBox="1"/>
          <p:nvPr>
            <p:ph idx="3" type="subTitle"/>
          </p:nvPr>
        </p:nvSpPr>
        <p:spPr>
          <a:xfrm>
            <a:off x="371415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8" name="Google Shape;298;p23"/>
          <p:cNvSpPr txBox="1"/>
          <p:nvPr>
            <p:ph idx="4" type="subTitle"/>
          </p:nvPr>
        </p:nvSpPr>
        <p:spPr>
          <a:xfrm>
            <a:off x="545692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99" name="Google Shape;299;p23"/>
          <p:cNvSpPr txBox="1"/>
          <p:nvPr>
            <p:ph idx="5" type="subTitle"/>
          </p:nvPr>
        </p:nvSpPr>
        <p:spPr>
          <a:xfrm>
            <a:off x="71997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Poppins SemiBold"/>
              <a:buNone/>
              <a:def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pic>
        <p:nvPicPr>
          <p:cNvPr id="300" name="Google Shape;300;p23"/>
          <p:cNvPicPr preferRelativeResize="0"/>
          <p:nvPr/>
        </p:nvPicPr>
        <p:blipFill rotWithShape="1">
          <a:blip r:embed="rId2">
            <a:alphaModFix/>
          </a:blip>
          <a:srcRect b="0" l="0" r="33897" t="70459"/>
          <a:stretch/>
        </p:blipFill>
        <p:spPr>
          <a:xfrm>
            <a:off x="5624200" y="0"/>
            <a:ext cx="3519800" cy="15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3"/>
          <p:cNvSpPr txBox="1"/>
          <p:nvPr>
            <p:ph idx="6" type="body"/>
          </p:nvPr>
        </p:nvSpPr>
        <p:spPr>
          <a:xfrm>
            <a:off x="197137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2" name="Google Shape;302;p23"/>
          <p:cNvSpPr txBox="1"/>
          <p:nvPr>
            <p:ph idx="7" type="body"/>
          </p:nvPr>
        </p:nvSpPr>
        <p:spPr>
          <a:xfrm>
            <a:off x="37141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3" name="Google Shape;303;p23"/>
          <p:cNvSpPr txBox="1"/>
          <p:nvPr>
            <p:ph idx="8" type="body"/>
          </p:nvPr>
        </p:nvSpPr>
        <p:spPr>
          <a:xfrm>
            <a:off x="545692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4" name="Google Shape;304;p23"/>
          <p:cNvSpPr txBox="1"/>
          <p:nvPr>
            <p:ph idx="9" type="body"/>
          </p:nvPr>
        </p:nvSpPr>
        <p:spPr>
          <a:xfrm>
            <a:off x="2284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5" name="Google Shape;305;p23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06" name="Google Shape;306;p23"/>
          <p:cNvSpPr txBox="1"/>
          <p:nvPr>
            <p:ph idx="13" type="body"/>
          </p:nvPr>
        </p:nvSpPr>
        <p:spPr>
          <a:xfrm>
            <a:off x="719970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/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/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/>
            </a:lvl9pPr>
          </a:lstStyle>
          <a:p/>
        </p:txBody>
      </p:sp>
      <p:sp>
        <p:nvSpPr>
          <p:cNvPr id="307" name="Google Shape;307;p23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08" name="Google Shape;308;p23"/>
          <p:cNvSpPr txBox="1"/>
          <p:nvPr>
            <p:ph idx="1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BLANK_1_1_1_1_1_1_1_1_1_1_1_1_1_1_1_1_1_1_1_1_1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4"/>
          <p:cNvSpPr/>
          <p:nvPr/>
        </p:nvSpPr>
        <p:spPr>
          <a:xfrm rot="5400000">
            <a:off x="-3989996" y="1161600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311" name="Google Shape;311;p24"/>
          <p:cNvPicPr preferRelativeResize="0"/>
          <p:nvPr/>
        </p:nvPicPr>
        <p:blipFill rotWithShape="1">
          <a:blip r:embed="rId2">
            <a:alphaModFix/>
          </a:blip>
          <a:srcRect b="46245" l="7338" r="0" t="0"/>
          <a:stretch/>
        </p:blipFill>
        <p:spPr>
          <a:xfrm>
            <a:off x="218592" y="3453125"/>
            <a:ext cx="2926200" cy="1697526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3" name="Google Shape;313;p24"/>
          <p:cNvSpPr txBox="1"/>
          <p:nvPr>
            <p:ph type="title"/>
          </p:nvPr>
        </p:nvSpPr>
        <p:spPr>
          <a:xfrm>
            <a:off x="228600" y="228589"/>
            <a:ext cx="2926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14" name="Google Shape;314;p24"/>
          <p:cNvSpPr/>
          <p:nvPr/>
        </p:nvSpPr>
        <p:spPr>
          <a:xfrm>
            <a:off x="-4" y="1992734"/>
            <a:ext cx="3736169" cy="3157919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5" name="Google Shape;315;p24"/>
          <p:cNvSpPr txBox="1"/>
          <p:nvPr>
            <p:ph idx="1" type="body"/>
          </p:nvPr>
        </p:nvSpPr>
        <p:spPr>
          <a:xfrm>
            <a:off x="4819600" y="37012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16" name="Google Shape;316;p24"/>
          <p:cNvSpPr txBox="1"/>
          <p:nvPr>
            <p:ph idx="2" type="body"/>
          </p:nvPr>
        </p:nvSpPr>
        <p:spPr>
          <a:xfrm>
            <a:off x="4819600" y="234240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17" name="Google Shape;317;p24"/>
          <p:cNvSpPr txBox="1"/>
          <p:nvPr>
            <p:ph idx="3" type="body"/>
          </p:nvPr>
        </p:nvSpPr>
        <p:spPr>
          <a:xfrm>
            <a:off x="4819600" y="9835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●"/>
              <a:defRPr sz="1100"/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○"/>
              <a:defRPr sz="1100"/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"/>
              <a:buChar char="■"/>
              <a:defRPr sz="1100"/>
            </a:lvl9pPr>
          </a:lstStyle>
          <a:p/>
        </p:txBody>
      </p:sp>
      <p:sp>
        <p:nvSpPr>
          <p:cNvPr id="318" name="Google Shape;318;p24"/>
          <p:cNvSpPr txBox="1"/>
          <p:nvPr>
            <p:ph idx="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BLANK_1_1_1_1_1_1_2">
    <p:bg>
      <p:bgPr>
        <a:solidFill>
          <a:schemeClr val="accent1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25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 flipH="1" rot="10800000">
            <a:off x="6802800" y="2639053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22" name="Google Shape;322;p25"/>
          <p:cNvSpPr txBox="1"/>
          <p:nvPr>
            <p:ph type="title"/>
          </p:nvPr>
        </p:nvSpPr>
        <p:spPr>
          <a:xfrm>
            <a:off x="1230200" y="193028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solidFill>
                  <a:schemeClr val="dk2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23" name="Google Shape;323;p25"/>
          <p:cNvSpPr txBox="1"/>
          <p:nvPr>
            <p:ph idx="1" type="subTitle"/>
          </p:nvPr>
        </p:nvSpPr>
        <p:spPr>
          <a:xfrm>
            <a:off x="2398650" y="3194700"/>
            <a:ext cx="43467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Sans SemiBold"/>
              <a:buNone/>
              <a:defRPr>
                <a:solidFill>
                  <a:schemeClr val="dk2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defRPr>
            </a:lvl9pPr>
          </a:lstStyle>
          <a:p/>
        </p:txBody>
      </p:sp>
      <p:sp>
        <p:nvSpPr>
          <p:cNvPr id="324" name="Google Shape;324;p25"/>
          <p:cNvSpPr/>
          <p:nvPr/>
        </p:nvSpPr>
        <p:spPr>
          <a:xfrm flipH="1">
            <a:off x="11" y="148752"/>
            <a:ext cx="1377568" cy="2421760"/>
          </a:xfrm>
          <a:custGeom>
            <a:rect b="b" l="l" r="r" t="t"/>
            <a:pathLst>
              <a:path extrusionOk="0" h="75680" w="43049">
                <a:moveTo>
                  <a:pt x="10456" y="1"/>
                </a:moveTo>
                <a:lnTo>
                  <a:pt x="9414" y="38"/>
                </a:lnTo>
                <a:lnTo>
                  <a:pt x="8409" y="112"/>
                </a:lnTo>
                <a:lnTo>
                  <a:pt x="7479" y="187"/>
                </a:lnTo>
                <a:lnTo>
                  <a:pt x="6586" y="336"/>
                </a:lnTo>
                <a:lnTo>
                  <a:pt x="5768" y="522"/>
                </a:lnTo>
                <a:lnTo>
                  <a:pt x="4986" y="708"/>
                </a:lnTo>
                <a:lnTo>
                  <a:pt x="4279" y="931"/>
                </a:lnTo>
                <a:lnTo>
                  <a:pt x="3610" y="1229"/>
                </a:lnTo>
                <a:lnTo>
                  <a:pt x="3014" y="1526"/>
                </a:lnTo>
                <a:lnTo>
                  <a:pt x="2456" y="1861"/>
                </a:lnTo>
                <a:lnTo>
                  <a:pt x="1972" y="2270"/>
                </a:lnTo>
                <a:lnTo>
                  <a:pt x="1526" y="2680"/>
                </a:lnTo>
                <a:lnTo>
                  <a:pt x="1154" y="3126"/>
                </a:lnTo>
                <a:lnTo>
                  <a:pt x="893" y="3461"/>
                </a:lnTo>
                <a:lnTo>
                  <a:pt x="707" y="3796"/>
                </a:lnTo>
                <a:lnTo>
                  <a:pt x="521" y="4168"/>
                </a:lnTo>
                <a:lnTo>
                  <a:pt x="373" y="4540"/>
                </a:lnTo>
                <a:lnTo>
                  <a:pt x="261" y="4912"/>
                </a:lnTo>
                <a:lnTo>
                  <a:pt x="149" y="5321"/>
                </a:lnTo>
                <a:lnTo>
                  <a:pt x="75" y="5731"/>
                </a:lnTo>
                <a:lnTo>
                  <a:pt x="38" y="6177"/>
                </a:lnTo>
                <a:lnTo>
                  <a:pt x="0" y="6624"/>
                </a:lnTo>
                <a:lnTo>
                  <a:pt x="0" y="7070"/>
                </a:lnTo>
                <a:lnTo>
                  <a:pt x="38" y="7554"/>
                </a:lnTo>
                <a:lnTo>
                  <a:pt x="112" y="8075"/>
                </a:lnTo>
                <a:lnTo>
                  <a:pt x="187" y="8558"/>
                </a:lnTo>
                <a:lnTo>
                  <a:pt x="298" y="9117"/>
                </a:lnTo>
                <a:lnTo>
                  <a:pt x="596" y="10196"/>
                </a:lnTo>
                <a:lnTo>
                  <a:pt x="1005" y="11386"/>
                </a:lnTo>
                <a:lnTo>
                  <a:pt x="1489" y="12614"/>
                </a:lnTo>
                <a:lnTo>
                  <a:pt x="2121" y="13916"/>
                </a:lnTo>
                <a:lnTo>
                  <a:pt x="2828" y="15256"/>
                </a:lnTo>
                <a:lnTo>
                  <a:pt x="3684" y="16707"/>
                </a:lnTo>
                <a:lnTo>
                  <a:pt x="4614" y="18195"/>
                </a:lnTo>
                <a:lnTo>
                  <a:pt x="5656" y="19758"/>
                </a:lnTo>
                <a:lnTo>
                  <a:pt x="6772" y="21358"/>
                </a:lnTo>
                <a:lnTo>
                  <a:pt x="9525" y="25190"/>
                </a:lnTo>
                <a:lnTo>
                  <a:pt x="12204" y="28985"/>
                </a:lnTo>
                <a:lnTo>
                  <a:pt x="14809" y="32706"/>
                </a:lnTo>
                <a:lnTo>
                  <a:pt x="17376" y="36426"/>
                </a:lnTo>
                <a:lnTo>
                  <a:pt x="22325" y="43682"/>
                </a:lnTo>
                <a:lnTo>
                  <a:pt x="27050" y="50714"/>
                </a:lnTo>
                <a:lnTo>
                  <a:pt x="31478" y="57486"/>
                </a:lnTo>
                <a:lnTo>
                  <a:pt x="35645" y="63922"/>
                </a:lnTo>
                <a:lnTo>
                  <a:pt x="39514" y="69987"/>
                </a:lnTo>
                <a:lnTo>
                  <a:pt x="43049" y="75680"/>
                </a:lnTo>
                <a:lnTo>
                  <a:pt x="43049" y="74526"/>
                </a:lnTo>
                <a:lnTo>
                  <a:pt x="39514" y="68908"/>
                </a:lnTo>
                <a:lnTo>
                  <a:pt x="35682" y="62918"/>
                </a:lnTo>
                <a:lnTo>
                  <a:pt x="31589" y="56555"/>
                </a:lnTo>
                <a:lnTo>
                  <a:pt x="27199" y="49895"/>
                </a:lnTo>
                <a:lnTo>
                  <a:pt x="22548" y="42975"/>
                </a:lnTo>
                <a:lnTo>
                  <a:pt x="17674" y="35831"/>
                </a:lnTo>
                <a:lnTo>
                  <a:pt x="15144" y="32185"/>
                </a:lnTo>
                <a:lnTo>
                  <a:pt x="12576" y="28501"/>
                </a:lnTo>
                <a:lnTo>
                  <a:pt x="9935" y="24781"/>
                </a:lnTo>
                <a:lnTo>
                  <a:pt x="7256" y="21023"/>
                </a:lnTo>
                <a:lnTo>
                  <a:pt x="6177" y="19460"/>
                </a:lnTo>
                <a:lnTo>
                  <a:pt x="5172" y="17972"/>
                </a:lnTo>
                <a:lnTo>
                  <a:pt x="4279" y="16521"/>
                </a:lnTo>
                <a:lnTo>
                  <a:pt x="3461" y="15144"/>
                </a:lnTo>
                <a:lnTo>
                  <a:pt x="2754" y="13805"/>
                </a:lnTo>
                <a:lnTo>
                  <a:pt x="2158" y="12577"/>
                </a:lnTo>
                <a:lnTo>
                  <a:pt x="1638" y="11386"/>
                </a:lnTo>
                <a:lnTo>
                  <a:pt x="1266" y="10233"/>
                </a:lnTo>
                <a:lnTo>
                  <a:pt x="931" y="9191"/>
                </a:lnTo>
                <a:lnTo>
                  <a:pt x="745" y="8186"/>
                </a:lnTo>
                <a:lnTo>
                  <a:pt x="670" y="7703"/>
                </a:lnTo>
                <a:lnTo>
                  <a:pt x="633" y="7219"/>
                </a:lnTo>
                <a:lnTo>
                  <a:pt x="633" y="6773"/>
                </a:lnTo>
                <a:lnTo>
                  <a:pt x="633" y="6363"/>
                </a:lnTo>
                <a:lnTo>
                  <a:pt x="670" y="5954"/>
                </a:lnTo>
                <a:lnTo>
                  <a:pt x="745" y="5545"/>
                </a:lnTo>
                <a:lnTo>
                  <a:pt x="819" y="5173"/>
                </a:lnTo>
                <a:lnTo>
                  <a:pt x="931" y="4801"/>
                </a:lnTo>
                <a:lnTo>
                  <a:pt x="1042" y="4428"/>
                </a:lnTo>
                <a:lnTo>
                  <a:pt x="1228" y="4094"/>
                </a:lnTo>
                <a:lnTo>
                  <a:pt x="1414" y="3796"/>
                </a:lnTo>
                <a:lnTo>
                  <a:pt x="1600" y="3498"/>
                </a:lnTo>
                <a:lnTo>
                  <a:pt x="1972" y="3089"/>
                </a:lnTo>
                <a:lnTo>
                  <a:pt x="2382" y="2680"/>
                </a:lnTo>
                <a:lnTo>
                  <a:pt x="2865" y="2345"/>
                </a:lnTo>
                <a:lnTo>
                  <a:pt x="3386" y="2010"/>
                </a:lnTo>
                <a:lnTo>
                  <a:pt x="3944" y="1750"/>
                </a:lnTo>
                <a:lnTo>
                  <a:pt x="4577" y="1489"/>
                </a:lnTo>
                <a:lnTo>
                  <a:pt x="5284" y="1266"/>
                </a:lnTo>
                <a:lnTo>
                  <a:pt x="6028" y="1080"/>
                </a:lnTo>
                <a:lnTo>
                  <a:pt x="6809" y="894"/>
                </a:lnTo>
                <a:lnTo>
                  <a:pt x="7665" y="782"/>
                </a:lnTo>
                <a:lnTo>
                  <a:pt x="8595" y="708"/>
                </a:lnTo>
                <a:lnTo>
                  <a:pt x="9563" y="633"/>
                </a:lnTo>
                <a:lnTo>
                  <a:pt x="10567" y="596"/>
                </a:lnTo>
                <a:lnTo>
                  <a:pt x="11646" y="633"/>
                </a:lnTo>
                <a:lnTo>
                  <a:pt x="12762" y="671"/>
                </a:lnTo>
                <a:lnTo>
                  <a:pt x="13953" y="745"/>
                </a:lnTo>
                <a:lnTo>
                  <a:pt x="16223" y="931"/>
                </a:lnTo>
                <a:lnTo>
                  <a:pt x="18641" y="1266"/>
                </a:lnTo>
                <a:lnTo>
                  <a:pt x="21246" y="1675"/>
                </a:lnTo>
                <a:lnTo>
                  <a:pt x="24036" y="2196"/>
                </a:lnTo>
                <a:lnTo>
                  <a:pt x="26976" y="2829"/>
                </a:lnTo>
                <a:lnTo>
                  <a:pt x="30138" y="3573"/>
                </a:lnTo>
                <a:lnTo>
                  <a:pt x="33487" y="4428"/>
                </a:lnTo>
                <a:lnTo>
                  <a:pt x="37021" y="5359"/>
                </a:lnTo>
                <a:lnTo>
                  <a:pt x="39998" y="6214"/>
                </a:lnTo>
                <a:lnTo>
                  <a:pt x="43049" y="7107"/>
                </a:lnTo>
                <a:lnTo>
                  <a:pt x="43049" y="6475"/>
                </a:lnTo>
                <a:lnTo>
                  <a:pt x="40072" y="5619"/>
                </a:lnTo>
                <a:lnTo>
                  <a:pt x="37170" y="4801"/>
                </a:lnTo>
                <a:lnTo>
                  <a:pt x="33636" y="3833"/>
                </a:lnTo>
                <a:lnTo>
                  <a:pt x="30250" y="2977"/>
                </a:lnTo>
                <a:lnTo>
                  <a:pt x="27087" y="2233"/>
                </a:lnTo>
                <a:lnTo>
                  <a:pt x="24111" y="1601"/>
                </a:lnTo>
                <a:lnTo>
                  <a:pt x="21320" y="1080"/>
                </a:lnTo>
                <a:lnTo>
                  <a:pt x="18716" y="671"/>
                </a:lnTo>
                <a:lnTo>
                  <a:pt x="16260" y="336"/>
                </a:lnTo>
                <a:lnTo>
                  <a:pt x="13990" y="150"/>
                </a:lnTo>
                <a:lnTo>
                  <a:pt x="12762" y="75"/>
                </a:lnTo>
                <a:lnTo>
                  <a:pt x="11609" y="38"/>
                </a:lnTo>
                <a:lnTo>
                  <a:pt x="1045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25" name="Google Shape;325;p25"/>
          <p:cNvSpPr txBox="1"/>
          <p:nvPr>
            <p:ph idx="2" type="body"/>
          </p:nvPr>
        </p:nvSpPr>
        <p:spPr>
          <a:xfrm>
            <a:off x="3447988" y="3693650"/>
            <a:ext cx="2247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unito Sans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6" name="Google Shape;326;p25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1" name="Google Shape;33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4" name="Google Shape;334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5" name="Google Shape;335;p2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40" name="Google Shape;340;p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1">
  <p:cSld name="BLANK_1_1_1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26" name="Google Shape;26;p4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27" name="Google Shape;27;p4"/>
          <p:cNvPicPr preferRelativeResize="0"/>
          <p:nvPr/>
        </p:nvPicPr>
        <p:blipFill rotWithShape="1">
          <a:blip r:embed="rId2">
            <a:alphaModFix/>
          </a:blip>
          <a:srcRect b="0" l="535" r="33361" t="71891"/>
          <a:stretch/>
        </p:blipFill>
        <p:spPr>
          <a:xfrm>
            <a:off x="5624200" y="3"/>
            <a:ext cx="3519800" cy="149669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343" name="Google Shape;343;p3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4" name="Google Shape;344;p3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●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○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■"/>
              <a:defRPr sz="12000"/>
            </a:lvl9pPr>
          </a:lstStyle>
          <a:p>
            <a:r>
              <a:t>xx%</a:t>
            </a:r>
          </a:p>
        </p:txBody>
      </p:sp>
      <p:sp>
        <p:nvSpPr>
          <p:cNvPr id="349" name="Google Shape;349;p3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3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4" name="Google Shape;354;p3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5" name="Google Shape;355;p3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6" name="Google Shape;356;p3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7" name="Google Shape;357;p3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58" name="Google Shape;358;p3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1" name="Google Shape;361;p3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2" name="Google Shape;362;p3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65" name="Google Shape;365;p3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6" name="Google Shape;366;p3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7" name="Google Shape;367;p3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8" name="Google Shape;368;p3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1" name="Google Shape;371;p3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2" name="Google Shape;372;p3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73" name="Google Shape;373;p38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4" name="Google Shape;374;p38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5" name="Google Shape;375;p38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6" name="Google Shape;376;p38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9" name="Google Shape;379;p3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0" name="Google Shape;380;p3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1" name="Google Shape;381;p3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2" name="Google Shape;382;p3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383" name="Google Shape;383;p3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4" name="Google Shape;384;p3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5" name="Google Shape;385;p3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6" name="Google Shape;386;p3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89" name="Google Shape;389;p4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BLANK_1_1_1_1_2_3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32" name="Google Shape;32;p5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3" name="Google Shape;33;p5"/>
          <p:cNvSpPr/>
          <p:nvPr>
            <p:ph idx="2" type="pic"/>
          </p:nvPr>
        </p:nvSpPr>
        <p:spPr>
          <a:xfrm>
            <a:off x="1208525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4" name="Google Shape;34;p5"/>
          <p:cNvSpPr/>
          <p:nvPr>
            <p:ph idx="3" type="pic"/>
          </p:nvPr>
        </p:nvSpPr>
        <p:spPr>
          <a:xfrm>
            <a:off x="3079163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5" name="Google Shape;35;p5"/>
          <p:cNvSpPr/>
          <p:nvPr>
            <p:ph idx="4" type="pic"/>
          </p:nvPr>
        </p:nvSpPr>
        <p:spPr>
          <a:xfrm>
            <a:off x="4949788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6" name="Google Shape;36;p5"/>
          <p:cNvSpPr/>
          <p:nvPr>
            <p:ph idx="5" type="pic"/>
          </p:nvPr>
        </p:nvSpPr>
        <p:spPr>
          <a:xfrm>
            <a:off x="6820413" y="116427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1208525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6" type="subTitle"/>
          </p:nvPr>
        </p:nvSpPr>
        <p:spPr>
          <a:xfrm>
            <a:off x="1208525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7" type="subTitle"/>
          </p:nvPr>
        </p:nvSpPr>
        <p:spPr>
          <a:xfrm>
            <a:off x="3079166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8" type="subTitle"/>
          </p:nvPr>
        </p:nvSpPr>
        <p:spPr>
          <a:xfrm>
            <a:off x="307916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9" type="subTitle"/>
          </p:nvPr>
        </p:nvSpPr>
        <p:spPr>
          <a:xfrm>
            <a:off x="4949794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13" type="subTitle"/>
          </p:nvPr>
        </p:nvSpPr>
        <p:spPr>
          <a:xfrm>
            <a:off x="4949788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14" type="subTitle"/>
          </p:nvPr>
        </p:nvSpPr>
        <p:spPr>
          <a:xfrm>
            <a:off x="6820423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15" type="subTitle"/>
          </p:nvPr>
        </p:nvSpPr>
        <p:spPr>
          <a:xfrm>
            <a:off x="682041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5" name="Google Shape;45;p5"/>
          <p:cNvSpPr/>
          <p:nvPr>
            <p:ph idx="16" type="pic"/>
          </p:nvPr>
        </p:nvSpPr>
        <p:spPr>
          <a:xfrm>
            <a:off x="3079163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6" name="Google Shape;46;p5"/>
          <p:cNvSpPr/>
          <p:nvPr>
            <p:ph idx="17" type="pic"/>
          </p:nvPr>
        </p:nvSpPr>
        <p:spPr>
          <a:xfrm>
            <a:off x="4949788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7" name="Google Shape;47;p5"/>
          <p:cNvSpPr/>
          <p:nvPr>
            <p:ph idx="18" type="pic"/>
          </p:nvPr>
        </p:nvSpPr>
        <p:spPr>
          <a:xfrm>
            <a:off x="6820413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48" name="Google Shape;48;p5"/>
          <p:cNvSpPr txBox="1"/>
          <p:nvPr>
            <p:ph idx="19" type="subTitle"/>
          </p:nvPr>
        </p:nvSpPr>
        <p:spPr>
          <a:xfrm>
            <a:off x="1208525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49" name="Google Shape;49;p5"/>
          <p:cNvSpPr/>
          <p:nvPr>
            <p:ph idx="20" type="pic"/>
          </p:nvPr>
        </p:nvSpPr>
        <p:spPr>
          <a:xfrm>
            <a:off x="1208550" y="2958825"/>
            <a:ext cx="1115700" cy="11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0" name="Google Shape;50;p5"/>
          <p:cNvSpPr txBox="1"/>
          <p:nvPr>
            <p:ph idx="21" type="subTitle"/>
          </p:nvPr>
        </p:nvSpPr>
        <p:spPr>
          <a:xfrm>
            <a:off x="3079166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idx="22" type="subTitle"/>
          </p:nvPr>
        </p:nvSpPr>
        <p:spPr>
          <a:xfrm>
            <a:off x="4949794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23" type="subTitle"/>
          </p:nvPr>
        </p:nvSpPr>
        <p:spPr>
          <a:xfrm>
            <a:off x="307916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24" type="subTitle"/>
          </p:nvPr>
        </p:nvSpPr>
        <p:spPr>
          <a:xfrm>
            <a:off x="6820423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9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 Sans"/>
              <a:buNone/>
              <a:defRPr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idx="25" type="subTitle"/>
          </p:nvPr>
        </p:nvSpPr>
        <p:spPr>
          <a:xfrm>
            <a:off x="4949788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26" type="subTitle"/>
          </p:nvPr>
        </p:nvSpPr>
        <p:spPr>
          <a:xfrm>
            <a:off x="1208525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6" name="Google Shape;56;p5"/>
          <p:cNvSpPr txBox="1"/>
          <p:nvPr>
            <p:ph idx="27" type="subTitle"/>
          </p:nvPr>
        </p:nvSpPr>
        <p:spPr>
          <a:xfrm>
            <a:off x="682041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00"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None/>
              <a:defRPr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57" name="Google Shape;57;p5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2" name="Google Shape;392;p4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93" name="Google Shape;393;p4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94" name="Google Shape;394;p4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5" name="Google Shape;39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6" name="Google Shape;396;p4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97" name="Google Shape;397;p4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0" name="Google Shape;400;p4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4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4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3" name="Google Shape;403;p4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04" name="Google Shape;404;p4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5" name="Google Shape;40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6" name="Google Shape;406;p4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7" name="Google Shape;407;p4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8" name="Google Shape;408;p4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4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4" name="Google Shape;414;p4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4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4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4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4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9" name="Google Shape;419;p4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0" name="Google Shape;420;p4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1" name="Google Shape;421;p4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Alt 1">
  <p:cSld name="BLANK_1_1_1_1_2_3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 txBox="1"/>
          <p:nvPr>
            <p:ph idx="1" type="body"/>
          </p:nvPr>
        </p:nvSpPr>
        <p:spPr>
          <a:xfrm>
            <a:off x="6014118" y="1661825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60" name="Google Shape;60;p6"/>
          <p:cNvSpPr txBox="1"/>
          <p:nvPr>
            <p:ph idx="2" type="body"/>
          </p:nvPr>
        </p:nvSpPr>
        <p:spPr>
          <a:xfrm>
            <a:off x="2317068" y="1661825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61" name="Google Shape;61;p6"/>
          <p:cNvSpPr/>
          <p:nvPr/>
        </p:nvSpPr>
        <p:spPr>
          <a:xfrm>
            <a:off x="-349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2" name="Google Shape;62;p6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63" name="Google Shape;63;p6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4" name="Google Shape;64;p6"/>
          <p:cNvSpPr/>
          <p:nvPr>
            <p:ph idx="3" type="pic"/>
          </p:nvPr>
        </p:nvSpPr>
        <p:spPr>
          <a:xfrm>
            <a:off x="988450" y="2967538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65" name="Google Shape;65;p6"/>
          <p:cNvSpPr txBox="1"/>
          <p:nvPr>
            <p:ph idx="4" type="subTitle"/>
          </p:nvPr>
        </p:nvSpPr>
        <p:spPr>
          <a:xfrm>
            <a:off x="2317068" y="2953117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6" name="Google Shape;66;p6"/>
          <p:cNvSpPr txBox="1"/>
          <p:nvPr>
            <p:ph idx="5" type="subTitle"/>
          </p:nvPr>
        </p:nvSpPr>
        <p:spPr>
          <a:xfrm>
            <a:off x="2317068" y="3283266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67" name="Google Shape;67;p6"/>
          <p:cNvSpPr txBox="1"/>
          <p:nvPr>
            <p:ph idx="6" type="body"/>
          </p:nvPr>
        </p:nvSpPr>
        <p:spPr>
          <a:xfrm>
            <a:off x="2317068" y="3459387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68" name="Google Shape;68;p6"/>
          <p:cNvSpPr/>
          <p:nvPr>
            <p:ph idx="7" type="pic"/>
          </p:nvPr>
        </p:nvSpPr>
        <p:spPr>
          <a:xfrm>
            <a:off x="4685500" y="1169975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69" name="Google Shape;69;p6"/>
          <p:cNvSpPr txBox="1"/>
          <p:nvPr>
            <p:ph idx="8" type="subTitle"/>
          </p:nvPr>
        </p:nvSpPr>
        <p:spPr>
          <a:xfrm>
            <a:off x="6014118" y="1155555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0" name="Google Shape;70;p6"/>
          <p:cNvSpPr txBox="1"/>
          <p:nvPr>
            <p:ph idx="9" type="subTitle"/>
          </p:nvPr>
        </p:nvSpPr>
        <p:spPr>
          <a:xfrm>
            <a:off x="6014118" y="1485704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1" name="Google Shape;71;p6"/>
          <p:cNvSpPr/>
          <p:nvPr>
            <p:ph idx="13" type="pic"/>
          </p:nvPr>
        </p:nvSpPr>
        <p:spPr>
          <a:xfrm>
            <a:off x="4685500" y="2967538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72" name="Google Shape;72;p6"/>
          <p:cNvSpPr txBox="1"/>
          <p:nvPr>
            <p:ph idx="14" type="subTitle"/>
          </p:nvPr>
        </p:nvSpPr>
        <p:spPr>
          <a:xfrm>
            <a:off x="6014118" y="2953117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3" name="Google Shape;73;p6"/>
          <p:cNvSpPr txBox="1"/>
          <p:nvPr>
            <p:ph idx="15" type="subTitle"/>
          </p:nvPr>
        </p:nvSpPr>
        <p:spPr>
          <a:xfrm>
            <a:off x="6014118" y="3283266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4" name="Google Shape;74;p6"/>
          <p:cNvSpPr txBox="1"/>
          <p:nvPr>
            <p:ph idx="16" type="body"/>
          </p:nvPr>
        </p:nvSpPr>
        <p:spPr>
          <a:xfrm>
            <a:off x="6014118" y="3459387"/>
            <a:ext cx="2148900" cy="76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●"/>
              <a:defRPr sz="900">
                <a:highlight>
                  <a:schemeClr val="dk2"/>
                </a:highlight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○"/>
              <a:defRPr sz="900">
                <a:highlight>
                  <a:schemeClr val="dk2"/>
                </a:highlight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■"/>
              <a:defRPr sz="900"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75" name="Google Shape;75;p6"/>
          <p:cNvSpPr/>
          <p:nvPr>
            <p:ph idx="17" type="pic"/>
          </p:nvPr>
        </p:nvSpPr>
        <p:spPr>
          <a:xfrm>
            <a:off x="988450" y="1169975"/>
            <a:ext cx="1264200" cy="1258500"/>
          </a:xfrm>
          <a:prstGeom prst="roundRect">
            <a:avLst>
              <a:gd fmla="val 16718" name="adj"/>
            </a:avLst>
          </a:prstGeom>
          <a:noFill/>
          <a:ln>
            <a:noFill/>
          </a:ln>
        </p:spPr>
      </p:sp>
      <p:sp>
        <p:nvSpPr>
          <p:cNvPr id="76" name="Google Shape;76;p6"/>
          <p:cNvSpPr txBox="1"/>
          <p:nvPr>
            <p:ph idx="18" type="subTitle"/>
          </p:nvPr>
        </p:nvSpPr>
        <p:spPr>
          <a:xfrm>
            <a:off x="2317068" y="1155555"/>
            <a:ext cx="1314600" cy="3114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unito Sans"/>
              <a:buNone/>
              <a:defRPr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7" name="Google Shape;77;p6"/>
          <p:cNvSpPr txBox="1"/>
          <p:nvPr>
            <p:ph idx="19" type="subTitle"/>
          </p:nvPr>
        </p:nvSpPr>
        <p:spPr>
          <a:xfrm>
            <a:off x="2317068" y="1485704"/>
            <a:ext cx="13146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None/>
              <a:defRPr sz="1000">
                <a:highlight>
                  <a:schemeClr val="dk2"/>
                </a:highlight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8" name="Google Shape;78;p6"/>
          <p:cNvSpPr txBox="1"/>
          <p:nvPr>
            <p:ph idx="20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Font typeface="Nunito Sans"/>
              <a:buNone/>
              <a:defRPr sz="700"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2_2"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"/>
          <p:cNvSpPr txBox="1"/>
          <p:nvPr>
            <p:ph type="title"/>
          </p:nvPr>
        </p:nvSpPr>
        <p:spPr>
          <a:xfrm>
            <a:off x="228600" y="228600"/>
            <a:ext cx="4803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1" name="Google Shape;81;p7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2" name="Google Shape;82;p7"/>
          <p:cNvSpPr/>
          <p:nvPr/>
        </p:nvSpPr>
        <p:spPr>
          <a:xfrm>
            <a:off x="7299656" y="0"/>
            <a:ext cx="1841902" cy="1572524"/>
          </a:xfrm>
          <a:custGeom>
            <a:rect b="b" l="l" r="r" t="t"/>
            <a:pathLst>
              <a:path extrusionOk="0" h="56257" w="65894">
                <a:moveTo>
                  <a:pt x="33226" y="18827"/>
                </a:moveTo>
                <a:lnTo>
                  <a:pt x="33115" y="20538"/>
                </a:lnTo>
                <a:lnTo>
                  <a:pt x="32966" y="22250"/>
                </a:lnTo>
                <a:lnTo>
                  <a:pt x="32743" y="23924"/>
                </a:lnTo>
                <a:lnTo>
                  <a:pt x="32445" y="25561"/>
                </a:lnTo>
                <a:lnTo>
                  <a:pt x="32110" y="27161"/>
                </a:lnTo>
                <a:lnTo>
                  <a:pt x="31701" y="28761"/>
                </a:lnTo>
                <a:lnTo>
                  <a:pt x="31217" y="30324"/>
                </a:lnTo>
                <a:lnTo>
                  <a:pt x="30696" y="31886"/>
                </a:lnTo>
                <a:lnTo>
                  <a:pt x="30212" y="33114"/>
                </a:lnTo>
                <a:lnTo>
                  <a:pt x="29692" y="34379"/>
                </a:lnTo>
                <a:lnTo>
                  <a:pt x="29133" y="35570"/>
                </a:lnTo>
                <a:lnTo>
                  <a:pt x="28538" y="36798"/>
                </a:lnTo>
                <a:lnTo>
                  <a:pt x="27868" y="37951"/>
                </a:lnTo>
                <a:lnTo>
                  <a:pt x="27199" y="39105"/>
                </a:lnTo>
                <a:lnTo>
                  <a:pt x="26455" y="40258"/>
                </a:lnTo>
                <a:lnTo>
                  <a:pt x="25673" y="41374"/>
                </a:lnTo>
                <a:lnTo>
                  <a:pt x="24855" y="42453"/>
                </a:lnTo>
                <a:lnTo>
                  <a:pt x="23999" y="43532"/>
                </a:lnTo>
                <a:lnTo>
                  <a:pt x="23143" y="44574"/>
                </a:lnTo>
                <a:lnTo>
                  <a:pt x="22176" y="45616"/>
                </a:lnTo>
                <a:lnTo>
                  <a:pt x="21208" y="46620"/>
                </a:lnTo>
                <a:lnTo>
                  <a:pt x="20204" y="47588"/>
                </a:lnTo>
                <a:lnTo>
                  <a:pt x="19162" y="48555"/>
                </a:lnTo>
                <a:lnTo>
                  <a:pt x="18083" y="49485"/>
                </a:lnTo>
                <a:lnTo>
                  <a:pt x="16520" y="50750"/>
                </a:lnTo>
                <a:lnTo>
                  <a:pt x="15069" y="51829"/>
                </a:lnTo>
                <a:lnTo>
                  <a:pt x="13693" y="52722"/>
                </a:lnTo>
                <a:lnTo>
                  <a:pt x="12428" y="53504"/>
                </a:lnTo>
                <a:lnTo>
                  <a:pt x="11237" y="54136"/>
                </a:lnTo>
                <a:lnTo>
                  <a:pt x="10158" y="54657"/>
                </a:lnTo>
                <a:lnTo>
                  <a:pt x="9153" y="55029"/>
                </a:lnTo>
                <a:lnTo>
                  <a:pt x="8223" y="55327"/>
                </a:lnTo>
                <a:lnTo>
                  <a:pt x="7367" y="55513"/>
                </a:lnTo>
                <a:lnTo>
                  <a:pt x="6586" y="55624"/>
                </a:lnTo>
                <a:lnTo>
                  <a:pt x="5879" y="55662"/>
                </a:lnTo>
                <a:lnTo>
                  <a:pt x="5247" y="55662"/>
                </a:lnTo>
                <a:lnTo>
                  <a:pt x="4688" y="55550"/>
                </a:lnTo>
                <a:lnTo>
                  <a:pt x="4205" y="55438"/>
                </a:lnTo>
                <a:lnTo>
                  <a:pt x="3758" y="55290"/>
                </a:lnTo>
                <a:lnTo>
                  <a:pt x="3386" y="55141"/>
                </a:lnTo>
                <a:lnTo>
                  <a:pt x="3014" y="54917"/>
                </a:lnTo>
                <a:lnTo>
                  <a:pt x="2679" y="54657"/>
                </a:lnTo>
                <a:lnTo>
                  <a:pt x="2344" y="54359"/>
                </a:lnTo>
                <a:lnTo>
                  <a:pt x="2047" y="54024"/>
                </a:lnTo>
                <a:lnTo>
                  <a:pt x="1786" y="53652"/>
                </a:lnTo>
                <a:lnTo>
                  <a:pt x="1526" y="53280"/>
                </a:lnTo>
                <a:lnTo>
                  <a:pt x="1303" y="52834"/>
                </a:lnTo>
                <a:lnTo>
                  <a:pt x="1117" y="52387"/>
                </a:lnTo>
                <a:lnTo>
                  <a:pt x="968" y="51904"/>
                </a:lnTo>
                <a:lnTo>
                  <a:pt x="819" y="51383"/>
                </a:lnTo>
                <a:lnTo>
                  <a:pt x="744" y="50825"/>
                </a:lnTo>
                <a:lnTo>
                  <a:pt x="670" y="50267"/>
                </a:lnTo>
                <a:lnTo>
                  <a:pt x="596" y="49671"/>
                </a:lnTo>
                <a:lnTo>
                  <a:pt x="596" y="49076"/>
                </a:lnTo>
                <a:lnTo>
                  <a:pt x="596" y="48406"/>
                </a:lnTo>
                <a:lnTo>
                  <a:pt x="633" y="47737"/>
                </a:lnTo>
                <a:lnTo>
                  <a:pt x="744" y="46844"/>
                </a:lnTo>
                <a:lnTo>
                  <a:pt x="893" y="45951"/>
                </a:lnTo>
                <a:lnTo>
                  <a:pt x="1117" y="45020"/>
                </a:lnTo>
                <a:lnTo>
                  <a:pt x="1340" y="44053"/>
                </a:lnTo>
                <a:lnTo>
                  <a:pt x="1637" y="43123"/>
                </a:lnTo>
                <a:lnTo>
                  <a:pt x="1972" y="42155"/>
                </a:lnTo>
                <a:lnTo>
                  <a:pt x="2344" y="41188"/>
                </a:lnTo>
                <a:lnTo>
                  <a:pt x="2754" y="40258"/>
                </a:lnTo>
                <a:lnTo>
                  <a:pt x="3237" y="39291"/>
                </a:lnTo>
                <a:lnTo>
                  <a:pt x="3721" y="38323"/>
                </a:lnTo>
                <a:lnTo>
                  <a:pt x="4279" y="37356"/>
                </a:lnTo>
                <a:lnTo>
                  <a:pt x="4837" y="36426"/>
                </a:lnTo>
                <a:lnTo>
                  <a:pt x="5470" y="35458"/>
                </a:lnTo>
                <a:lnTo>
                  <a:pt x="6102" y="34528"/>
                </a:lnTo>
                <a:lnTo>
                  <a:pt x="6809" y="33635"/>
                </a:lnTo>
                <a:lnTo>
                  <a:pt x="7553" y="32705"/>
                </a:lnTo>
                <a:lnTo>
                  <a:pt x="8186" y="31961"/>
                </a:lnTo>
                <a:lnTo>
                  <a:pt x="8893" y="31142"/>
                </a:lnTo>
                <a:lnTo>
                  <a:pt x="9674" y="30361"/>
                </a:lnTo>
                <a:lnTo>
                  <a:pt x="10530" y="29505"/>
                </a:lnTo>
                <a:lnTo>
                  <a:pt x="11423" y="28687"/>
                </a:lnTo>
                <a:lnTo>
                  <a:pt x="12390" y="27831"/>
                </a:lnTo>
                <a:lnTo>
                  <a:pt x="13432" y="26975"/>
                </a:lnTo>
                <a:lnTo>
                  <a:pt x="14548" y="26156"/>
                </a:lnTo>
                <a:lnTo>
                  <a:pt x="15702" y="25338"/>
                </a:lnTo>
                <a:lnTo>
                  <a:pt x="16967" y="24519"/>
                </a:lnTo>
                <a:lnTo>
                  <a:pt x="18269" y="23738"/>
                </a:lnTo>
                <a:lnTo>
                  <a:pt x="19683" y="22994"/>
                </a:lnTo>
                <a:lnTo>
                  <a:pt x="21134" y="22287"/>
                </a:lnTo>
                <a:lnTo>
                  <a:pt x="22697" y="21580"/>
                </a:lnTo>
                <a:lnTo>
                  <a:pt x="24297" y="20948"/>
                </a:lnTo>
                <a:lnTo>
                  <a:pt x="26008" y="20389"/>
                </a:lnTo>
                <a:lnTo>
                  <a:pt x="26938" y="20092"/>
                </a:lnTo>
                <a:lnTo>
                  <a:pt x="27831" y="19831"/>
                </a:lnTo>
                <a:lnTo>
                  <a:pt x="28761" y="19608"/>
                </a:lnTo>
                <a:lnTo>
                  <a:pt x="29654" y="19422"/>
                </a:lnTo>
                <a:lnTo>
                  <a:pt x="30547" y="19236"/>
                </a:lnTo>
                <a:lnTo>
                  <a:pt x="31440" y="19087"/>
                </a:lnTo>
                <a:lnTo>
                  <a:pt x="32333" y="18938"/>
                </a:lnTo>
                <a:lnTo>
                  <a:pt x="33226" y="18827"/>
                </a:lnTo>
                <a:close/>
                <a:moveTo>
                  <a:pt x="30696" y="0"/>
                </a:moveTo>
                <a:lnTo>
                  <a:pt x="31105" y="1377"/>
                </a:lnTo>
                <a:lnTo>
                  <a:pt x="31515" y="2865"/>
                </a:lnTo>
                <a:lnTo>
                  <a:pt x="31887" y="4502"/>
                </a:lnTo>
                <a:lnTo>
                  <a:pt x="32259" y="6251"/>
                </a:lnTo>
                <a:lnTo>
                  <a:pt x="32557" y="8074"/>
                </a:lnTo>
                <a:lnTo>
                  <a:pt x="32854" y="10009"/>
                </a:lnTo>
                <a:lnTo>
                  <a:pt x="33077" y="12055"/>
                </a:lnTo>
                <a:lnTo>
                  <a:pt x="33226" y="14139"/>
                </a:lnTo>
                <a:lnTo>
                  <a:pt x="33263" y="16222"/>
                </a:lnTo>
                <a:lnTo>
                  <a:pt x="33263" y="18231"/>
                </a:lnTo>
                <a:lnTo>
                  <a:pt x="32333" y="18343"/>
                </a:lnTo>
                <a:lnTo>
                  <a:pt x="31440" y="18492"/>
                </a:lnTo>
                <a:lnTo>
                  <a:pt x="30510" y="18641"/>
                </a:lnTo>
                <a:lnTo>
                  <a:pt x="29580" y="18827"/>
                </a:lnTo>
                <a:lnTo>
                  <a:pt x="28650" y="19013"/>
                </a:lnTo>
                <a:lnTo>
                  <a:pt x="27720" y="19273"/>
                </a:lnTo>
                <a:lnTo>
                  <a:pt x="26789" y="19534"/>
                </a:lnTo>
                <a:lnTo>
                  <a:pt x="25822" y="19831"/>
                </a:lnTo>
                <a:lnTo>
                  <a:pt x="24111" y="20389"/>
                </a:lnTo>
                <a:lnTo>
                  <a:pt x="22436" y="21059"/>
                </a:lnTo>
                <a:lnTo>
                  <a:pt x="20874" y="21729"/>
                </a:lnTo>
                <a:lnTo>
                  <a:pt x="19385" y="22473"/>
                </a:lnTo>
                <a:lnTo>
                  <a:pt x="17971" y="23217"/>
                </a:lnTo>
                <a:lnTo>
                  <a:pt x="16632" y="24036"/>
                </a:lnTo>
                <a:lnTo>
                  <a:pt x="15367" y="24854"/>
                </a:lnTo>
                <a:lnTo>
                  <a:pt x="14176" y="25673"/>
                </a:lnTo>
                <a:lnTo>
                  <a:pt x="13060" y="26529"/>
                </a:lnTo>
                <a:lnTo>
                  <a:pt x="12018" y="27384"/>
                </a:lnTo>
                <a:lnTo>
                  <a:pt x="11014" y="28240"/>
                </a:lnTo>
                <a:lnTo>
                  <a:pt x="10083" y="29096"/>
                </a:lnTo>
                <a:lnTo>
                  <a:pt x="9265" y="29914"/>
                </a:lnTo>
                <a:lnTo>
                  <a:pt x="8446" y="30770"/>
                </a:lnTo>
                <a:lnTo>
                  <a:pt x="7739" y="31551"/>
                </a:lnTo>
                <a:lnTo>
                  <a:pt x="7070" y="32333"/>
                </a:lnTo>
                <a:lnTo>
                  <a:pt x="6326" y="33263"/>
                </a:lnTo>
                <a:lnTo>
                  <a:pt x="5619" y="34193"/>
                </a:lnTo>
                <a:lnTo>
                  <a:pt x="4949" y="35161"/>
                </a:lnTo>
                <a:lnTo>
                  <a:pt x="4354" y="36091"/>
                </a:lnTo>
                <a:lnTo>
                  <a:pt x="3758" y="37095"/>
                </a:lnTo>
                <a:lnTo>
                  <a:pt x="3200" y="38063"/>
                </a:lnTo>
                <a:lnTo>
                  <a:pt x="2679" y="39030"/>
                </a:lnTo>
                <a:lnTo>
                  <a:pt x="2196" y="40035"/>
                </a:lnTo>
                <a:lnTo>
                  <a:pt x="1786" y="41002"/>
                </a:lnTo>
                <a:lnTo>
                  <a:pt x="1414" y="41969"/>
                </a:lnTo>
                <a:lnTo>
                  <a:pt x="1042" y="42974"/>
                </a:lnTo>
                <a:lnTo>
                  <a:pt x="782" y="43941"/>
                </a:lnTo>
                <a:lnTo>
                  <a:pt x="521" y="44872"/>
                </a:lnTo>
                <a:lnTo>
                  <a:pt x="298" y="45839"/>
                </a:lnTo>
                <a:lnTo>
                  <a:pt x="149" y="46769"/>
                </a:lnTo>
                <a:lnTo>
                  <a:pt x="38" y="47699"/>
                </a:lnTo>
                <a:lnTo>
                  <a:pt x="0" y="48406"/>
                </a:lnTo>
                <a:lnTo>
                  <a:pt x="0" y="49113"/>
                </a:lnTo>
                <a:lnTo>
                  <a:pt x="0" y="49746"/>
                </a:lnTo>
                <a:lnTo>
                  <a:pt x="75" y="50415"/>
                </a:lnTo>
                <a:lnTo>
                  <a:pt x="149" y="51011"/>
                </a:lnTo>
                <a:lnTo>
                  <a:pt x="261" y="51606"/>
                </a:lnTo>
                <a:lnTo>
                  <a:pt x="410" y="52164"/>
                </a:lnTo>
                <a:lnTo>
                  <a:pt x="596" y="52685"/>
                </a:lnTo>
                <a:lnTo>
                  <a:pt x="819" y="53169"/>
                </a:lnTo>
                <a:lnTo>
                  <a:pt x="1042" y="53615"/>
                </a:lnTo>
                <a:lnTo>
                  <a:pt x="1340" y="54062"/>
                </a:lnTo>
                <a:lnTo>
                  <a:pt x="1637" y="54434"/>
                </a:lnTo>
                <a:lnTo>
                  <a:pt x="1972" y="54806"/>
                </a:lnTo>
                <a:lnTo>
                  <a:pt x="2307" y="55141"/>
                </a:lnTo>
                <a:lnTo>
                  <a:pt x="2716" y="55401"/>
                </a:lnTo>
                <a:lnTo>
                  <a:pt x="3126" y="55662"/>
                </a:lnTo>
                <a:lnTo>
                  <a:pt x="3721" y="55922"/>
                </a:lnTo>
                <a:lnTo>
                  <a:pt x="4391" y="56108"/>
                </a:lnTo>
                <a:lnTo>
                  <a:pt x="5098" y="56220"/>
                </a:lnTo>
                <a:lnTo>
                  <a:pt x="5842" y="56257"/>
                </a:lnTo>
                <a:lnTo>
                  <a:pt x="6437" y="56257"/>
                </a:lnTo>
                <a:lnTo>
                  <a:pt x="7107" y="56182"/>
                </a:lnTo>
                <a:lnTo>
                  <a:pt x="7777" y="56034"/>
                </a:lnTo>
                <a:lnTo>
                  <a:pt x="8484" y="55885"/>
                </a:lnTo>
                <a:lnTo>
                  <a:pt x="9190" y="55624"/>
                </a:lnTo>
                <a:lnTo>
                  <a:pt x="9935" y="55364"/>
                </a:lnTo>
                <a:lnTo>
                  <a:pt x="10716" y="55029"/>
                </a:lnTo>
                <a:lnTo>
                  <a:pt x="11497" y="54657"/>
                </a:lnTo>
                <a:lnTo>
                  <a:pt x="12316" y="54248"/>
                </a:lnTo>
                <a:lnTo>
                  <a:pt x="13134" y="53764"/>
                </a:lnTo>
                <a:lnTo>
                  <a:pt x="13990" y="53243"/>
                </a:lnTo>
                <a:lnTo>
                  <a:pt x="14846" y="52685"/>
                </a:lnTo>
                <a:lnTo>
                  <a:pt x="15702" y="52090"/>
                </a:lnTo>
                <a:lnTo>
                  <a:pt x="16595" y="51420"/>
                </a:lnTo>
                <a:lnTo>
                  <a:pt x="17525" y="50713"/>
                </a:lnTo>
                <a:lnTo>
                  <a:pt x="18455" y="49969"/>
                </a:lnTo>
                <a:lnTo>
                  <a:pt x="19571" y="49002"/>
                </a:lnTo>
                <a:lnTo>
                  <a:pt x="20613" y="48034"/>
                </a:lnTo>
                <a:lnTo>
                  <a:pt x="21655" y="47030"/>
                </a:lnTo>
                <a:lnTo>
                  <a:pt x="22622" y="46025"/>
                </a:lnTo>
                <a:lnTo>
                  <a:pt x="23590" y="44983"/>
                </a:lnTo>
                <a:lnTo>
                  <a:pt x="24483" y="43904"/>
                </a:lnTo>
                <a:lnTo>
                  <a:pt x="25338" y="42825"/>
                </a:lnTo>
                <a:lnTo>
                  <a:pt x="26157" y="41709"/>
                </a:lnTo>
                <a:lnTo>
                  <a:pt x="26938" y="40593"/>
                </a:lnTo>
                <a:lnTo>
                  <a:pt x="27682" y="39439"/>
                </a:lnTo>
                <a:lnTo>
                  <a:pt x="28389" y="38249"/>
                </a:lnTo>
                <a:lnTo>
                  <a:pt x="29059" y="37058"/>
                </a:lnTo>
                <a:lnTo>
                  <a:pt x="29654" y="35830"/>
                </a:lnTo>
                <a:lnTo>
                  <a:pt x="30250" y="34602"/>
                </a:lnTo>
                <a:lnTo>
                  <a:pt x="30771" y="33337"/>
                </a:lnTo>
                <a:lnTo>
                  <a:pt x="31254" y="32072"/>
                </a:lnTo>
                <a:lnTo>
                  <a:pt x="31812" y="30510"/>
                </a:lnTo>
                <a:lnTo>
                  <a:pt x="32259" y="28910"/>
                </a:lnTo>
                <a:lnTo>
                  <a:pt x="32705" y="27273"/>
                </a:lnTo>
                <a:lnTo>
                  <a:pt x="33040" y="25636"/>
                </a:lnTo>
                <a:lnTo>
                  <a:pt x="33338" y="23961"/>
                </a:lnTo>
                <a:lnTo>
                  <a:pt x="33561" y="22250"/>
                </a:lnTo>
                <a:lnTo>
                  <a:pt x="33710" y="20538"/>
                </a:lnTo>
                <a:lnTo>
                  <a:pt x="33822" y="18790"/>
                </a:lnTo>
                <a:lnTo>
                  <a:pt x="35421" y="18678"/>
                </a:lnTo>
                <a:lnTo>
                  <a:pt x="36947" y="18678"/>
                </a:lnTo>
                <a:lnTo>
                  <a:pt x="38510" y="18752"/>
                </a:lnTo>
                <a:lnTo>
                  <a:pt x="40035" y="18901"/>
                </a:lnTo>
                <a:lnTo>
                  <a:pt x="41523" y="19124"/>
                </a:lnTo>
                <a:lnTo>
                  <a:pt x="43012" y="19422"/>
                </a:lnTo>
                <a:lnTo>
                  <a:pt x="44463" y="19831"/>
                </a:lnTo>
                <a:lnTo>
                  <a:pt x="45877" y="20315"/>
                </a:lnTo>
                <a:lnTo>
                  <a:pt x="46807" y="20650"/>
                </a:lnTo>
                <a:lnTo>
                  <a:pt x="47700" y="21022"/>
                </a:lnTo>
                <a:lnTo>
                  <a:pt x="48556" y="21431"/>
                </a:lnTo>
                <a:lnTo>
                  <a:pt x="49449" y="21878"/>
                </a:lnTo>
                <a:lnTo>
                  <a:pt x="50304" y="22361"/>
                </a:lnTo>
                <a:lnTo>
                  <a:pt x="51160" y="22882"/>
                </a:lnTo>
                <a:lnTo>
                  <a:pt x="52016" y="23440"/>
                </a:lnTo>
                <a:lnTo>
                  <a:pt x="52872" y="24036"/>
                </a:lnTo>
                <a:lnTo>
                  <a:pt x="53690" y="24631"/>
                </a:lnTo>
                <a:lnTo>
                  <a:pt x="54509" y="25264"/>
                </a:lnTo>
                <a:lnTo>
                  <a:pt x="55327" y="25933"/>
                </a:lnTo>
                <a:lnTo>
                  <a:pt x="56109" y="26677"/>
                </a:lnTo>
                <a:lnTo>
                  <a:pt x="56890" y="27384"/>
                </a:lnTo>
                <a:lnTo>
                  <a:pt x="57671" y="28166"/>
                </a:lnTo>
                <a:lnTo>
                  <a:pt x="58415" y="28984"/>
                </a:lnTo>
                <a:lnTo>
                  <a:pt x="59160" y="29803"/>
                </a:lnTo>
                <a:lnTo>
                  <a:pt x="60239" y="31068"/>
                </a:lnTo>
                <a:lnTo>
                  <a:pt x="61243" y="32370"/>
                </a:lnTo>
                <a:lnTo>
                  <a:pt x="62173" y="33635"/>
                </a:lnTo>
                <a:lnTo>
                  <a:pt x="63029" y="34937"/>
                </a:lnTo>
                <a:lnTo>
                  <a:pt x="63848" y="36202"/>
                </a:lnTo>
                <a:lnTo>
                  <a:pt x="64592" y="37430"/>
                </a:lnTo>
                <a:lnTo>
                  <a:pt x="65261" y="38621"/>
                </a:lnTo>
                <a:lnTo>
                  <a:pt x="65894" y="39811"/>
                </a:lnTo>
                <a:lnTo>
                  <a:pt x="65894" y="38546"/>
                </a:lnTo>
                <a:lnTo>
                  <a:pt x="65299" y="37467"/>
                </a:lnTo>
                <a:lnTo>
                  <a:pt x="64629" y="36351"/>
                </a:lnTo>
                <a:lnTo>
                  <a:pt x="63922" y="35198"/>
                </a:lnTo>
                <a:lnTo>
                  <a:pt x="63178" y="34044"/>
                </a:lnTo>
                <a:lnTo>
                  <a:pt x="62359" y="32891"/>
                </a:lnTo>
                <a:lnTo>
                  <a:pt x="61504" y="31738"/>
                </a:lnTo>
                <a:lnTo>
                  <a:pt x="60611" y="30584"/>
                </a:lnTo>
                <a:lnTo>
                  <a:pt x="59643" y="29431"/>
                </a:lnTo>
                <a:lnTo>
                  <a:pt x="58862" y="28575"/>
                </a:lnTo>
                <a:lnTo>
                  <a:pt x="58081" y="27756"/>
                </a:lnTo>
                <a:lnTo>
                  <a:pt x="57299" y="26975"/>
                </a:lnTo>
                <a:lnTo>
                  <a:pt x="56518" y="26231"/>
                </a:lnTo>
                <a:lnTo>
                  <a:pt x="55699" y="25487"/>
                </a:lnTo>
                <a:lnTo>
                  <a:pt x="54881" y="24817"/>
                </a:lnTo>
                <a:lnTo>
                  <a:pt x="54062" y="24147"/>
                </a:lnTo>
                <a:lnTo>
                  <a:pt x="53206" y="23552"/>
                </a:lnTo>
                <a:lnTo>
                  <a:pt x="52351" y="22957"/>
                </a:lnTo>
                <a:lnTo>
                  <a:pt x="51495" y="22399"/>
                </a:lnTo>
                <a:lnTo>
                  <a:pt x="50602" y="21878"/>
                </a:lnTo>
                <a:lnTo>
                  <a:pt x="49746" y="21357"/>
                </a:lnTo>
                <a:lnTo>
                  <a:pt x="48853" y="20910"/>
                </a:lnTo>
                <a:lnTo>
                  <a:pt x="47923" y="20501"/>
                </a:lnTo>
                <a:lnTo>
                  <a:pt x="47030" y="20092"/>
                </a:lnTo>
                <a:lnTo>
                  <a:pt x="46100" y="19757"/>
                </a:lnTo>
                <a:lnTo>
                  <a:pt x="44649" y="19273"/>
                </a:lnTo>
                <a:lnTo>
                  <a:pt x="43161" y="18864"/>
                </a:lnTo>
                <a:lnTo>
                  <a:pt x="41672" y="18529"/>
                </a:lnTo>
                <a:lnTo>
                  <a:pt x="40147" y="18306"/>
                </a:lnTo>
                <a:lnTo>
                  <a:pt x="38584" y="18157"/>
                </a:lnTo>
                <a:lnTo>
                  <a:pt x="37021" y="18083"/>
                </a:lnTo>
                <a:lnTo>
                  <a:pt x="35459" y="18083"/>
                </a:lnTo>
                <a:lnTo>
                  <a:pt x="33859" y="18194"/>
                </a:lnTo>
                <a:lnTo>
                  <a:pt x="33859" y="16148"/>
                </a:lnTo>
                <a:lnTo>
                  <a:pt x="33822" y="14101"/>
                </a:lnTo>
                <a:lnTo>
                  <a:pt x="33673" y="12018"/>
                </a:lnTo>
                <a:lnTo>
                  <a:pt x="33449" y="10009"/>
                </a:lnTo>
                <a:lnTo>
                  <a:pt x="33189" y="8074"/>
                </a:lnTo>
                <a:lnTo>
                  <a:pt x="32854" y="6251"/>
                </a:lnTo>
                <a:lnTo>
                  <a:pt x="32482" y="4502"/>
                </a:lnTo>
                <a:lnTo>
                  <a:pt x="32110" y="2865"/>
                </a:lnTo>
                <a:lnTo>
                  <a:pt x="31738" y="1377"/>
                </a:lnTo>
                <a:lnTo>
                  <a:pt x="3132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3" name="Google Shape;83;p7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7">
  <p:cSld name="BLANK_1_1_1_1_2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"/>
          <p:cNvSpPr/>
          <p:nvPr/>
        </p:nvSpPr>
        <p:spPr>
          <a:xfrm rot="5400000">
            <a:off x="-3988150" y="1153525"/>
            <a:ext cx="7978200" cy="7978200"/>
          </a:xfrm>
          <a:prstGeom prst="pie">
            <a:avLst>
              <a:gd fmla="val 10792592" name="adj1"/>
              <a:gd fmla="val 16198514" name="adj2"/>
            </a:avLst>
          </a:prstGeom>
          <a:gradFill>
            <a:gsLst>
              <a:gs pos="0">
                <a:schemeClr val="accent1"/>
              </a:gs>
              <a:gs pos="64000">
                <a:schemeClr val="dk2"/>
              </a:gs>
              <a:gs pos="100000">
                <a:schemeClr val="dk2"/>
              </a:gs>
            </a:gsLst>
            <a:path path="circle">
              <a:fillToRect b="0%" l="0%" r="100%" t="100%"/>
            </a:path>
            <a:tileRect b="-100%" l="-100%" r="0%" t="0%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6" name="Google Shape;86;p8"/>
          <p:cNvSpPr/>
          <p:nvPr/>
        </p:nvSpPr>
        <p:spPr>
          <a:xfrm>
            <a:off x="31" y="1985350"/>
            <a:ext cx="3736169" cy="3157918"/>
          </a:xfrm>
          <a:custGeom>
            <a:rect b="b" l="l" r="r" t="t"/>
            <a:pathLst>
              <a:path extrusionOk="0" h="209550" w="247921">
                <a:moveTo>
                  <a:pt x="0" y="0"/>
                </a:moveTo>
                <a:lnTo>
                  <a:pt x="0" y="2516"/>
                </a:lnTo>
                <a:lnTo>
                  <a:pt x="1966" y="5976"/>
                </a:lnTo>
                <a:lnTo>
                  <a:pt x="3853" y="9593"/>
                </a:lnTo>
                <a:lnTo>
                  <a:pt x="5661" y="13289"/>
                </a:lnTo>
                <a:lnTo>
                  <a:pt x="7391" y="17063"/>
                </a:lnTo>
                <a:lnTo>
                  <a:pt x="9042" y="20994"/>
                </a:lnTo>
                <a:lnTo>
                  <a:pt x="10615" y="24926"/>
                </a:lnTo>
                <a:lnTo>
                  <a:pt x="12030" y="28936"/>
                </a:lnTo>
                <a:lnTo>
                  <a:pt x="13446" y="32946"/>
                </a:lnTo>
                <a:lnTo>
                  <a:pt x="14704" y="37114"/>
                </a:lnTo>
                <a:lnTo>
                  <a:pt x="15962" y="41360"/>
                </a:lnTo>
                <a:lnTo>
                  <a:pt x="17063" y="45606"/>
                </a:lnTo>
                <a:lnTo>
                  <a:pt x="18085" y="49930"/>
                </a:lnTo>
                <a:lnTo>
                  <a:pt x="19029" y="54334"/>
                </a:lnTo>
                <a:lnTo>
                  <a:pt x="19815" y="58737"/>
                </a:lnTo>
                <a:lnTo>
                  <a:pt x="20601" y="63219"/>
                </a:lnTo>
                <a:lnTo>
                  <a:pt x="21230" y="67779"/>
                </a:lnTo>
                <a:lnTo>
                  <a:pt x="18557" y="68173"/>
                </a:lnTo>
                <a:lnTo>
                  <a:pt x="15883" y="68566"/>
                </a:lnTo>
                <a:lnTo>
                  <a:pt x="13210" y="69037"/>
                </a:lnTo>
                <a:lnTo>
                  <a:pt x="10536" y="69588"/>
                </a:lnTo>
                <a:lnTo>
                  <a:pt x="7942" y="70217"/>
                </a:lnTo>
                <a:lnTo>
                  <a:pt x="5268" y="70846"/>
                </a:lnTo>
                <a:lnTo>
                  <a:pt x="2595" y="71554"/>
                </a:lnTo>
                <a:lnTo>
                  <a:pt x="0" y="72261"/>
                </a:lnTo>
                <a:lnTo>
                  <a:pt x="0" y="73598"/>
                </a:lnTo>
                <a:lnTo>
                  <a:pt x="3302" y="72576"/>
                </a:lnTo>
                <a:lnTo>
                  <a:pt x="7784" y="71475"/>
                </a:lnTo>
                <a:lnTo>
                  <a:pt x="12345" y="70531"/>
                </a:lnTo>
                <a:lnTo>
                  <a:pt x="16827" y="69667"/>
                </a:lnTo>
                <a:lnTo>
                  <a:pt x="21387" y="69037"/>
                </a:lnTo>
                <a:lnTo>
                  <a:pt x="21859" y="72812"/>
                </a:lnTo>
                <a:lnTo>
                  <a:pt x="22174" y="76193"/>
                </a:lnTo>
                <a:lnTo>
                  <a:pt x="22488" y="79495"/>
                </a:lnTo>
                <a:lnTo>
                  <a:pt x="22724" y="82876"/>
                </a:lnTo>
                <a:lnTo>
                  <a:pt x="22881" y="86258"/>
                </a:lnTo>
                <a:lnTo>
                  <a:pt x="22960" y="89639"/>
                </a:lnTo>
                <a:lnTo>
                  <a:pt x="23039" y="92941"/>
                </a:lnTo>
                <a:lnTo>
                  <a:pt x="23039" y="96322"/>
                </a:lnTo>
                <a:lnTo>
                  <a:pt x="23039" y="99703"/>
                </a:lnTo>
                <a:lnTo>
                  <a:pt x="22960" y="103006"/>
                </a:lnTo>
                <a:lnTo>
                  <a:pt x="22803" y="106387"/>
                </a:lnTo>
                <a:lnTo>
                  <a:pt x="22645" y="109689"/>
                </a:lnTo>
                <a:lnTo>
                  <a:pt x="22410" y="113071"/>
                </a:lnTo>
                <a:lnTo>
                  <a:pt x="22095" y="116373"/>
                </a:lnTo>
                <a:lnTo>
                  <a:pt x="21781" y="119675"/>
                </a:lnTo>
                <a:lnTo>
                  <a:pt x="21387" y="122978"/>
                </a:lnTo>
                <a:lnTo>
                  <a:pt x="20916" y="126280"/>
                </a:lnTo>
                <a:lnTo>
                  <a:pt x="20444" y="129504"/>
                </a:lnTo>
                <a:lnTo>
                  <a:pt x="19893" y="132807"/>
                </a:lnTo>
                <a:lnTo>
                  <a:pt x="19264" y="136031"/>
                </a:lnTo>
                <a:lnTo>
                  <a:pt x="18635" y="139254"/>
                </a:lnTo>
                <a:lnTo>
                  <a:pt x="17928" y="142478"/>
                </a:lnTo>
                <a:lnTo>
                  <a:pt x="17220" y="145623"/>
                </a:lnTo>
                <a:lnTo>
                  <a:pt x="16434" y="148769"/>
                </a:lnTo>
                <a:lnTo>
                  <a:pt x="15569" y="151914"/>
                </a:lnTo>
                <a:lnTo>
                  <a:pt x="14625" y="155059"/>
                </a:lnTo>
                <a:lnTo>
                  <a:pt x="13760" y="158126"/>
                </a:lnTo>
                <a:lnTo>
                  <a:pt x="12738" y="161192"/>
                </a:lnTo>
                <a:lnTo>
                  <a:pt x="11716" y="164259"/>
                </a:lnTo>
                <a:lnTo>
                  <a:pt x="10615" y="167247"/>
                </a:lnTo>
                <a:lnTo>
                  <a:pt x="9514" y="170235"/>
                </a:lnTo>
                <a:lnTo>
                  <a:pt x="8256" y="173144"/>
                </a:lnTo>
                <a:lnTo>
                  <a:pt x="7077" y="176053"/>
                </a:lnTo>
                <a:lnTo>
                  <a:pt x="5425" y="179356"/>
                </a:lnTo>
                <a:lnTo>
                  <a:pt x="3696" y="182658"/>
                </a:lnTo>
                <a:lnTo>
                  <a:pt x="1887" y="185961"/>
                </a:lnTo>
                <a:lnTo>
                  <a:pt x="0" y="189185"/>
                </a:lnTo>
                <a:lnTo>
                  <a:pt x="0" y="191622"/>
                </a:lnTo>
                <a:lnTo>
                  <a:pt x="2280" y="187848"/>
                </a:lnTo>
                <a:lnTo>
                  <a:pt x="4403" y="184152"/>
                </a:lnTo>
                <a:lnTo>
                  <a:pt x="6369" y="180378"/>
                </a:lnTo>
                <a:lnTo>
                  <a:pt x="8178" y="176604"/>
                </a:lnTo>
                <a:lnTo>
                  <a:pt x="9436" y="173616"/>
                </a:lnTo>
                <a:lnTo>
                  <a:pt x="10615" y="170707"/>
                </a:lnTo>
                <a:lnTo>
                  <a:pt x="11795" y="167719"/>
                </a:lnTo>
                <a:lnTo>
                  <a:pt x="12895" y="164652"/>
                </a:lnTo>
                <a:lnTo>
                  <a:pt x="13918" y="161585"/>
                </a:lnTo>
                <a:lnTo>
                  <a:pt x="14940" y="158519"/>
                </a:lnTo>
                <a:lnTo>
                  <a:pt x="15883" y="155452"/>
                </a:lnTo>
                <a:lnTo>
                  <a:pt x="16748" y="152307"/>
                </a:lnTo>
                <a:lnTo>
                  <a:pt x="17613" y="149162"/>
                </a:lnTo>
                <a:lnTo>
                  <a:pt x="18399" y="145938"/>
                </a:lnTo>
                <a:lnTo>
                  <a:pt x="19186" y="142714"/>
                </a:lnTo>
                <a:lnTo>
                  <a:pt x="19893" y="139490"/>
                </a:lnTo>
                <a:lnTo>
                  <a:pt x="20522" y="136266"/>
                </a:lnTo>
                <a:lnTo>
                  <a:pt x="21073" y="133043"/>
                </a:lnTo>
                <a:lnTo>
                  <a:pt x="21623" y="129740"/>
                </a:lnTo>
                <a:lnTo>
                  <a:pt x="22174" y="126438"/>
                </a:lnTo>
                <a:lnTo>
                  <a:pt x="22567" y="123135"/>
                </a:lnTo>
                <a:lnTo>
                  <a:pt x="22960" y="119833"/>
                </a:lnTo>
                <a:lnTo>
                  <a:pt x="23353" y="116530"/>
                </a:lnTo>
                <a:lnTo>
                  <a:pt x="23668" y="113149"/>
                </a:lnTo>
                <a:lnTo>
                  <a:pt x="23904" y="109768"/>
                </a:lnTo>
                <a:lnTo>
                  <a:pt x="24061" y="106466"/>
                </a:lnTo>
                <a:lnTo>
                  <a:pt x="24218" y="103084"/>
                </a:lnTo>
                <a:lnTo>
                  <a:pt x="24297" y="99703"/>
                </a:lnTo>
                <a:lnTo>
                  <a:pt x="24297" y="96322"/>
                </a:lnTo>
                <a:lnTo>
                  <a:pt x="24297" y="92941"/>
                </a:lnTo>
                <a:lnTo>
                  <a:pt x="24218" y="89560"/>
                </a:lnTo>
                <a:lnTo>
                  <a:pt x="24139" y="86179"/>
                </a:lnTo>
                <a:lnTo>
                  <a:pt x="23982" y="82798"/>
                </a:lnTo>
                <a:lnTo>
                  <a:pt x="23746" y="79417"/>
                </a:lnTo>
                <a:lnTo>
                  <a:pt x="23432" y="76036"/>
                </a:lnTo>
                <a:lnTo>
                  <a:pt x="23117" y="72654"/>
                </a:lnTo>
                <a:lnTo>
                  <a:pt x="22645" y="68880"/>
                </a:lnTo>
                <a:lnTo>
                  <a:pt x="27521" y="68408"/>
                </a:lnTo>
                <a:lnTo>
                  <a:pt x="32474" y="68094"/>
                </a:lnTo>
                <a:lnTo>
                  <a:pt x="37428" y="67937"/>
                </a:lnTo>
                <a:lnTo>
                  <a:pt x="42382" y="68015"/>
                </a:lnTo>
                <a:lnTo>
                  <a:pt x="47335" y="68173"/>
                </a:lnTo>
                <a:lnTo>
                  <a:pt x="52368" y="68644"/>
                </a:lnTo>
                <a:lnTo>
                  <a:pt x="57400" y="69195"/>
                </a:lnTo>
                <a:lnTo>
                  <a:pt x="62432" y="69981"/>
                </a:lnTo>
                <a:lnTo>
                  <a:pt x="67229" y="70846"/>
                </a:lnTo>
                <a:lnTo>
                  <a:pt x="72025" y="71947"/>
                </a:lnTo>
                <a:lnTo>
                  <a:pt x="76900" y="73126"/>
                </a:lnTo>
                <a:lnTo>
                  <a:pt x="81775" y="74542"/>
                </a:lnTo>
                <a:lnTo>
                  <a:pt x="86650" y="76114"/>
                </a:lnTo>
                <a:lnTo>
                  <a:pt x="91604" y="77844"/>
                </a:lnTo>
                <a:lnTo>
                  <a:pt x="96479" y="79653"/>
                </a:lnTo>
                <a:lnTo>
                  <a:pt x="101433" y="81697"/>
                </a:lnTo>
                <a:lnTo>
                  <a:pt x="106387" y="83899"/>
                </a:lnTo>
                <a:lnTo>
                  <a:pt x="111340" y="86258"/>
                </a:lnTo>
                <a:lnTo>
                  <a:pt x="116294" y="88852"/>
                </a:lnTo>
                <a:lnTo>
                  <a:pt x="121248" y="91526"/>
                </a:lnTo>
                <a:lnTo>
                  <a:pt x="126280" y="94356"/>
                </a:lnTo>
                <a:lnTo>
                  <a:pt x="131234" y="97344"/>
                </a:lnTo>
                <a:lnTo>
                  <a:pt x="136266" y="100490"/>
                </a:lnTo>
                <a:lnTo>
                  <a:pt x="141298" y="103792"/>
                </a:lnTo>
                <a:lnTo>
                  <a:pt x="145309" y="106623"/>
                </a:lnTo>
                <a:lnTo>
                  <a:pt x="149319" y="109454"/>
                </a:lnTo>
                <a:lnTo>
                  <a:pt x="153329" y="112441"/>
                </a:lnTo>
                <a:lnTo>
                  <a:pt x="157339" y="115508"/>
                </a:lnTo>
                <a:lnTo>
                  <a:pt x="161349" y="118653"/>
                </a:lnTo>
                <a:lnTo>
                  <a:pt x="165359" y="121956"/>
                </a:lnTo>
                <a:lnTo>
                  <a:pt x="169369" y="125258"/>
                </a:lnTo>
                <a:lnTo>
                  <a:pt x="173380" y="128718"/>
                </a:lnTo>
                <a:lnTo>
                  <a:pt x="177390" y="132335"/>
                </a:lnTo>
                <a:lnTo>
                  <a:pt x="181400" y="135952"/>
                </a:lnTo>
                <a:lnTo>
                  <a:pt x="185410" y="139648"/>
                </a:lnTo>
                <a:lnTo>
                  <a:pt x="189420" y="143500"/>
                </a:lnTo>
                <a:lnTo>
                  <a:pt x="193352" y="147432"/>
                </a:lnTo>
                <a:lnTo>
                  <a:pt x="197362" y="151442"/>
                </a:lnTo>
                <a:lnTo>
                  <a:pt x="201372" y="155531"/>
                </a:lnTo>
                <a:lnTo>
                  <a:pt x="205303" y="159777"/>
                </a:lnTo>
                <a:lnTo>
                  <a:pt x="211515" y="166539"/>
                </a:lnTo>
                <a:lnTo>
                  <a:pt x="217491" y="173301"/>
                </a:lnTo>
                <a:lnTo>
                  <a:pt x="223074" y="179906"/>
                </a:lnTo>
                <a:lnTo>
                  <a:pt x="228421" y="186354"/>
                </a:lnTo>
                <a:lnTo>
                  <a:pt x="233453" y="192566"/>
                </a:lnTo>
                <a:lnTo>
                  <a:pt x="238092" y="198542"/>
                </a:lnTo>
                <a:lnTo>
                  <a:pt x="242417" y="204203"/>
                </a:lnTo>
                <a:lnTo>
                  <a:pt x="246348" y="209550"/>
                </a:lnTo>
                <a:lnTo>
                  <a:pt x="247921" y="209550"/>
                </a:lnTo>
                <a:lnTo>
                  <a:pt x="243911" y="204125"/>
                </a:lnTo>
                <a:lnTo>
                  <a:pt x="239586" y="198384"/>
                </a:lnTo>
                <a:lnTo>
                  <a:pt x="234868" y="192330"/>
                </a:lnTo>
                <a:lnTo>
                  <a:pt x="229757" y="186040"/>
                </a:lnTo>
                <a:lnTo>
                  <a:pt x="224411" y="179435"/>
                </a:lnTo>
                <a:lnTo>
                  <a:pt x="218671" y="172751"/>
                </a:lnTo>
                <a:lnTo>
                  <a:pt x="212616" y="165832"/>
                </a:lnTo>
                <a:lnTo>
                  <a:pt x="206247" y="158912"/>
                </a:lnTo>
                <a:lnTo>
                  <a:pt x="202237" y="154745"/>
                </a:lnTo>
                <a:lnTo>
                  <a:pt x="198305" y="150577"/>
                </a:lnTo>
                <a:lnTo>
                  <a:pt x="194295" y="146567"/>
                </a:lnTo>
                <a:lnTo>
                  <a:pt x="190285" y="142636"/>
                </a:lnTo>
                <a:lnTo>
                  <a:pt x="186275" y="138783"/>
                </a:lnTo>
                <a:lnTo>
                  <a:pt x="182265" y="135008"/>
                </a:lnTo>
                <a:lnTo>
                  <a:pt x="178255" y="131391"/>
                </a:lnTo>
                <a:lnTo>
                  <a:pt x="174245" y="127774"/>
                </a:lnTo>
                <a:lnTo>
                  <a:pt x="170234" y="124315"/>
                </a:lnTo>
                <a:lnTo>
                  <a:pt x="166146" y="120934"/>
                </a:lnTo>
                <a:lnTo>
                  <a:pt x="162135" y="117710"/>
                </a:lnTo>
                <a:lnTo>
                  <a:pt x="158125" y="114486"/>
                </a:lnTo>
                <a:lnTo>
                  <a:pt x="154037" y="111419"/>
                </a:lnTo>
                <a:lnTo>
                  <a:pt x="150026" y="108431"/>
                </a:lnTo>
                <a:lnTo>
                  <a:pt x="146016" y="105601"/>
                </a:lnTo>
                <a:lnTo>
                  <a:pt x="142006" y="102770"/>
                </a:lnTo>
                <a:lnTo>
                  <a:pt x="136974" y="99467"/>
                </a:lnTo>
                <a:lnTo>
                  <a:pt x="131941" y="96244"/>
                </a:lnTo>
                <a:lnTo>
                  <a:pt x="126909" y="93256"/>
                </a:lnTo>
                <a:lnTo>
                  <a:pt x="121877" y="90425"/>
                </a:lnTo>
                <a:lnTo>
                  <a:pt x="116844" y="87673"/>
                </a:lnTo>
                <a:lnTo>
                  <a:pt x="111891" y="85157"/>
                </a:lnTo>
                <a:lnTo>
                  <a:pt x="106858" y="82798"/>
                </a:lnTo>
                <a:lnTo>
                  <a:pt x="101905" y="80596"/>
                </a:lnTo>
                <a:lnTo>
                  <a:pt x="96951" y="78473"/>
                </a:lnTo>
                <a:lnTo>
                  <a:pt x="91997" y="76586"/>
                </a:lnTo>
                <a:lnTo>
                  <a:pt x="87044" y="74935"/>
                </a:lnTo>
                <a:lnTo>
                  <a:pt x="82090" y="73362"/>
                </a:lnTo>
                <a:lnTo>
                  <a:pt x="77215" y="71947"/>
                </a:lnTo>
                <a:lnTo>
                  <a:pt x="72340" y="70689"/>
                </a:lnTo>
                <a:lnTo>
                  <a:pt x="67465" y="69667"/>
                </a:lnTo>
                <a:lnTo>
                  <a:pt x="62590" y="68723"/>
                </a:lnTo>
                <a:lnTo>
                  <a:pt x="57557" y="67937"/>
                </a:lnTo>
                <a:lnTo>
                  <a:pt x="52446" y="67386"/>
                </a:lnTo>
                <a:lnTo>
                  <a:pt x="47414" y="66914"/>
                </a:lnTo>
                <a:lnTo>
                  <a:pt x="42382" y="66757"/>
                </a:lnTo>
                <a:lnTo>
                  <a:pt x="37428" y="66679"/>
                </a:lnTo>
                <a:lnTo>
                  <a:pt x="32396" y="66836"/>
                </a:lnTo>
                <a:lnTo>
                  <a:pt x="27442" y="67150"/>
                </a:lnTo>
                <a:lnTo>
                  <a:pt x="22488" y="67622"/>
                </a:lnTo>
                <a:lnTo>
                  <a:pt x="21781" y="62904"/>
                </a:lnTo>
                <a:lnTo>
                  <a:pt x="21073" y="58265"/>
                </a:lnTo>
                <a:lnTo>
                  <a:pt x="20129" y="53626"/>
                </a:lnTo>
                <a:lnTo>
                  <a:pt x="19186" y="49065"/>
                </a:lnTo>
                <a:lnTo>
                  <a:pt x="18085" y="44583"/>
                </a:lnTo>
                <a:lnTo>
                  <a:pt x="16905" y="40102"/>
                </a:lnTo>
                <a:lnTo>
                  <a:pt x="15647" y="35777"/>
                </a:lnTo>
                <a:lnTo>
                  <a:pt x="14232" y="31452"/>
                </a:lnTo>
                <a:lnTo>
                  <a:pt x="12817" y="27285"/>
                </a:lnTo>
                <a:lnTo>
                  <a:pt x="11244" y="23117"/>
                </a:lnTo>
                <a:lnTo>
                  <a:pt x="9593" y="19029"/>
                </a:lnTo>
                <a:lnTo>
                  <a:pt x="7863" y="15018"/>
                </a:lnTo>
                <a:lnTo>
                  <a:pt x="5976" y="11166"/>
                </a:lnTo>
                <a:lnTo>
                  <a:pt x="4089" y="7313"/>
                </a:lnTo>
                <a:lnTo>
                  <a:pt x="2123" y="361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7" name="Google Shape;87;p8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8" name="Google Shape;88;p8"/>
          <p:cNvSpPr txBox="1"/>
          <p:nvPr>
            <p:ph type="title"/>
          </p:nvPr>
        </p:nvSpPr>
        <p:spPr>
          <a:xfrm>
            <a:off x="228600" y="228600"/>
            <a:ext cx="57072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9" name="Google Shape;89;p8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unito Sans"/>
              <a:buNone/>
              <a:def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statement">
  <p:cSld name="BLANK_1_1_1_1_1_2"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"/>
          <p:cNvSpPr txBox="1"/>
          <p:nvPr>
            <p:ph idx="1" type="body"/>
          </p:nvPr>
        </p:nvSpPr>
        <p:spPr>
          <a:xfrm>
            <a:off x="4618950" y="1743378"/>
            <a:ext cx="4296600" cy="30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1pPr>
            <a:lvl2pPr indent="-330200" lvl="1" marL="914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2pPr>
            <a:lvl3pPr indent="-330200" lvl="2" marL="1371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3pPr>
            <a:lvl4pPr indent="-330200" lvl="3" marL="18288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4pPr>
            <a:lvl5pPr indent="-330200" lvl="4" marL="22860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5pPr>
            <a:lvl6pPr indent="-330200" lvl="5" marL="27432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■"/>
              <a:defRPr sz="1600"/>
            </a:lvl6pPr>
            <a:lvl7pPr indent="-330200" lvl="6" marL="32004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●"/>
              <a:defRPr sz="1600"/>
            </a:lvl7pPr>
            <a:lvl8pPr indent="-330200" lvl="7" marL="3657600">
              <a:spcBef>
                <a:spcPts val="800"/>
              </a:spcBef>
              <a:spcAft>
                <a:spcPts val="0"/>
              </a:spcAft>
              <a:buSzPts val="1600"/>
              <a:buFont typeface="Nunito Sans"/>
              <a:buChar char="○"/>
              <a:defRPr sz="1600"/>
            </a:lvl8pPr>
            <a:lvl9pPr indent="-330200" lvl="8" marL="4114800">
              <a:spcBef>
                <a:spcPts val="800"/>
              </a:spcBef>
              <a:spcAft>
                <a:spcPts val="800"/>
              </a:spcAft>
              <a:buSzPts val="1600"/>
              <a:buFont typeface="Nunito Sans"/>
              <a:buChar char="■"/>
              <a:defRPr sz="1600"/>
            </a:lvl9pPr>
          </a:lstStyle>
          <a:p/>
        </p:txBody>
      </p:sp>
      <p:sp>
        <p:nvSpPr>
          <p:cNvPr id="92" name="Google Shape;92;p9"/>
          <p:cNvSpPr txBox="1"/>
          <p:nvPr>
            <p:ph type="title"/>
          </p:nvPr>
        </p:nvSpPr>
        <p:spPr>
          <a:xfrm>
            <a:off x="228600" y="1743378"/>
            <a:ext cx="42966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93" name="Google Shape;93;p9"/>
          <p:cNvSpPr txBox="1"/>
          <p:nvPr/>
        </p:nvSpPr>
        <p:spPr>
          <a:xfrm>
            <a:off x="6720300" y="4800275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sz="700">
              <a:solidFill>
                <a:schemeClr val="accent5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4" name="Google Shape;94;p9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00"/>
              <a:buFont typeface="Nunito Sans"/>
              <a:buNone/>
              <a:defRPr sz="700">
                <a:solidFill>
                  <a:schemeClr val="accent5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BLANK_1_1_1_1_1_1">
    <p:bg>
      <p:bgPr>
        <a:solidFill>
          <a:schemeClr val="accen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0"/>
          <p:cNvPicPr preferRelativeResize="0"/>
          <p:nvPr/>
        </p:nvPicPr>
        <p:blipFill rotWithShape="1">
          <a:blip r:embed="rId2">
            <a:alphaModFix/>
          </a:blip>
          <a:srcRect b="0" l="0" r="54483" t="51307"/>
          <a:stretch/>
        </p:blipFill>
        <p:spPr>
          <a:xfrm>
            <a:off x="6802800" y="-9247"/>
            <a:ext cx="2341200" cy="250445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0"/>
          <p:cNvSpPr txBox="1"/>
          <p:nvPr>
            <p:ph type="title"/>
          </p:nvPr>
        </p:nvSpPr>
        <p:spPr>
          <a:xfrm>
            <a:off x="1249050" y="1249276"/>
            <a:ext cx="6645900" cy="28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0" sz="27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98" name="Google Shape;98;p10"/>
          <p:cNvSpPr/>
          <p:nvPr/>
        </p:nvSpPr>
        <p:spPr>
          <a:xfrm>
            <a:off x="6724719" y="-48"/>
            <a:ext cx="2419360" cy="1864544"/>
          </a:xfrm>
          <a:custGeom>
            <a:rect b="b" l="l" r="r" t="t"/>
            <a:pathLst>
              <a:path extrusionOk="0" h="58267" w="75605">
                <a:moveTo>
                  <a:pt x="0" y="0"/>
                </a:moveTo>
                <a:lnTo>
                  <a:pt x="484" y="781"/>
                </a:lnTo>
                <a:lnTo>
                  <a:pt x="1340" y="2121"/>
                </a:lnTo>
                <a:lnTo>
                  <a:pt x="2382" y="3646"/>
                </a:lnTo>
                <a:lnTo>
                  <a:pt x="3572" y="5358"/>
                </a:lnTo>
                <a:lnTo>
                  <a:pt x="4949" y="7181"/>
                </a:lnTo>
                <a:lnTo>
                  <a:pt x="6512" y="9190"/>
                </a:lnTo>
                <a:lnTo>
                  <a:pt x="8297" y="11311"/>
                </a:lnTo>
                <a:lnTo>
                  <a:pt x="10269" y="13543"/>
                </a:lnTo>
                <a:lnTo>
                  <a:pt x="11348" y="14697"/>
                </a:lnTo>
                <a:lnTo>
                  <a:pt x="12465" y="15887"/>
                </a:lnTo>
                <a:lnTo>
                  <a:pt x="13767" y="17227"/>
                </a:lnTo>
                <a:lnTo>
                  <a:pt x="15106" y="18566"/>
                </a:lnTo>
                <a:lnTo>
                  <a:pt x="16483" y="19906"/>
                </a:lnTo>
                <a:lnTo>
                  <a:pt x="17897" y="21245"/>
                </a:lnTo>
                <a:lnTo>
                  <a:pt x="19348" y="22585"/>
                </a:lnTo>
                <a:lnTo>
                  <a:pt x="20799" y="23924"/>
                </a:lnTo>
                <a:lnTo>
                  <a:pt x="22325" y="25226"/>
                </a:lnTo>
                <a:lnTo>
                  <a:pt x="23887" y="26529"/>
                </a:lnTo>
                <a:lnTo>
                  <a:pt x="25450" y="27831"/>
                </a:lnTo>
                <a:lnTo>
                  <a:pt x="27050" y="29133"/>
                </a:lnTo>
                <a:lnTo>
                  <a:pt x="28724" y="30435"/>
                </a:lnTo>
                <a:lnTo>
                  <a:pt x="30398" y="31738"/>
                </a:lnTo>
                <a:lnTo>
                  <a:pt x="32110" y="33003"/>
                </a:lnTo>
                <a:lnTo>
                  <a:pt x="33822" y="34268"/>
                </a:lnTo>
                <a:lnTo>
                  <a:pt x="35607" y="35533"/>
                </a:lnTo>
                <a:lnTo>
                  <a:pt x="37393" y="36798"/>
                </a:lnTo>
                <a:lnTo>
                  <a:pt x="39514" y="38212"/>
                </a:lnTo>
                <a:lnTo>
                  <a:pt x="41635" y="39663"/>
                </a:lnTo>
                <a:lnTo>
                  <a:pt x="43830" y="41039"/>
                </a:lnTo>
                <a:lnTo>
                  <a:pt x="46063" y="42453"/>
                </a:lnTo>
                <a:lnTo>
                  <a:pt x="48295" y="43830"/>
                </a:lnTo>
                <a:lnTo>
                  <a:pt x="50602" y="45206"/>
                </a:lnTo>
                <a:lnTo>
                  <a:pt x="52946" y="46583"/>
                </a:lnTo>
                <a:lnTo>
                  <a:pt x="55327" y="47923"/>
                </a:lnTo>
                <a:lnTo>
                  <a:pt x="57746" y="49262"/>
                </a:lnTo>
                <a:lnTo>
                  <a:pt x="60164" y="50601"/>
                </a:lnTo>
                <a:lnTo>
                  <a:pt x="62657" y="51904"/>
                </a:lnTo>
                <a:lnTo>
                  <a:pt x="65187" y="53206"/>
                </a:lnTo>
                <a:lnTo>
                  <a:pt x="67717" y="54471"/>
                </a:lnTo>
                <a:lnTo>
                  <a:pt x="70322" y="55773"/>
                </a:lnTo>
                <a:lnTo>
                  <a:pt x="72963" y="57001"/>
                </a:lnTo>
                <a:lnTo>
                  <a:pt x="75605" y="58266"/>
                </a:lnTo>
                <a:lnTo>
                  <a:pt x="75605" y="57596"/>
                </a:lnTo>
                <a:lnTo>
                  <a:pt x="72963" y="56369"/>
                </a:lnTo>
                <a:lnTo>
                  <a:pt x="70396" y="55103"/>
                </a:lnTo>
                <a:lnTo>
                  <a:pt x="67829" y="53876"/>
                </a:lnTo>
                <a:lnTo>
                  <a:pt x="65299" y="52573"/>
                </a:lnTo>
                <a:lnTo>
                  <a:pt x="62806" y="51308"/>
                </a:lnTo>
                <a:lnTo>
                  <a:pt x="60350" y="50006"/>
                </a:lnTo>
                <a:lnTo>
                  <a:pt x="57894" y="48667"/>
                </a:lnTo>
                <a:lnTo>
                  <a:pt x="55513" y="47364"/>
                </a:lnTo>
                <a:lnTo>
                  <a:pt x="53169" y="46025"/>
                </a:lnTo>
                <a:lnTo>
                  <a:pt x="50862" y="44686"/>
                </a:lnTo>
                <a:lnTo>
                  <a:pt x="48593" y="43309"/>
                </a:lnTo>
                <a:lnTo>
                  <a:pt x="46360" y="41932"/>
                </a:lnTo>
                <a:lnTo>
                  <a:pt x="44128" y="40556"/>
                </a:lnTo>
                <a:lnTo>
                  <a:pt x="41970" y="39142"/>
                </a:lnTo>
                <a:lnTo>
                  <a:pt x="39849" y="37765"/>
                </a:lnTo>
                <a:lnTo>
                  <a:pt x="37765" y="36314"/>
                </a:lnTo>
                <a:lnTo>
                  <a:pt x="35980" y="35086"/>
                </a:lnTo>
                <a:lnTo>
                  <a:pt x="34231" y="33821"/>
                </a:lnTo>
                <a:lnTo>
                  <a:pt x="32482" y="32556"/>
                </a:lnTo>
                <a:lnTo>
                  <a:pt x="30771" y="31291"/>
                </a:lnTo>
                <a:lnTo>
                  <a:pt x="29133" y="29989"/>
                </a:lnTo>
                <a:lnTo>
                  <a:pt x="27459" y="28724"/>
                </a:lnTo>
                <a:lnTo>
                  <a:pt x="25859" y="27422"/>
                </a:lnTo>
                <a:lnTo>
                  <a:pt x="24297" y="26119"/>
                </a:lnTo>
                <a:lnTo>
                  <a:pt x="22771" y="24817"/>
                </a:lnTo>
                <a:lnTo>
                  <a:pt x="21246" y="23515"/>
                </a:lnTo>
                <a:lnTo>
                  <a:pt x="19757" y="22175"/>
                </a:lnTo>
                <a:lnTo>
                  <a:pt x="18343" y="20873"/>
                </a:lnTo>
                <a:lnTo>
                  <a:pt x="16930" y="19534"/>
                </a:lnTo>
                <a:lnTo>
                  <a:pt x="15553" y="18194"/>
                </a:lnTo>
                <a:lnTo>
                  <a:pt x="14213" y="16855"/>
                </a:lnTo>
                <a:lnTo>
                  <a:pt x="12911" y="15515"/>
                </a:lnTo>
                <a:lnTo>
                  <a:pt x="11795" y="14325"/>
                </a:lnTo>
                <a:lnTo>
                  <a:pt x="10753" y="13171"/>
                </a:lnTo>
                <a:lnTo>
                  <a:pt x="8781" y="10976"/>
                </a:lnTo>
                <a:lnTo>
                  <a:pt x="7032" y="8855"/>
                </a:lnTo>
                <a:lnTo>
                  <a:pt x="5470" y="6883"/>
                </a:lnTo>
                <a:lnTo>
                  <a:pt x="4093" y="5060"/>
                </a:lnTo>
                <a:lnTo>
                  <a:pt x="2902" y="3349"/>
                </a:lnTo>
                <a:lnTo>
                  <a:pt x="1861" y="1860"/>
                </a:lnTo>
                <a:lnTo>
                  <a:pt x="1005" y="484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9" name="Google Shape;99;p10"/>
          <p:cNvSpPr/>
          <p:nvPr/>
        </p:nvSpPr>
        <p:spPr>
          <a:xfrm>
            <a:off x="0" y="3692104"/>
            <a:ext cx="2339584" cy="1451392"/>
          </a:xfrm>
          <a:custGeom>
            <a:rect b="b" l="l" r="r" t="t"/>
            <a:pathLst>
              <a:path extrusionOk="0" h="45356" w="73112">
                <a:moveTo>
                  <a:pt x="63884" y="596"/>
                </a:moveTo>
                <a:lnTo>
                  <a:pt x="64703" y="633"/>
                </a:lnTo>
                <a:lnTo>
                  <a:pt x="65484" y="745"/>
                </a:lnTo>
                <a:lnTo>
                  <a:pt x="66229" y="894"/>
                </a:lnTo>
                <a:lnTo>
                  <a:pt x="66973" y="1154"/>
                </a:lnTo>
                <a:lnTo>
                  <a:pt x="67717" y="1452"/>
                </a:lnTo>
                <a:lnTo>
                  <a:pt x="68387" y="1824"/>
                </a:lnTo>
                <a:lnTo>
                  <a:pt x="69056" y="2233"/>
                </a:lnTo>
                <a:lnTo>
                  <a:pt x="69689" y="2717"/>
                </a:lnTo>
                <a:lnTo>
                  <a:pt x="70135" y="3163"/>
                </a:lnTo>
                <a:lnTo>
                  <a:pt x="70545" y="3610"/>
                </a:lnTo>
                <a:lnTo>
                  <a:pt x="70917" y="4056"/>
                </a:lnTo>
                <a:lnTo>
                  <a:pt x="71251" y="4540"/>
                </a:lnTo>
                <a:lnTo>
                  <a:pt x="71549" y="5061"/>
                </a:lnTo>
                <a:lnTo>
                  <a:pt x="71810" y="5582"/>
                </a:lnTo>
                <a:lnTo>
                  <a:pt x="72033" y="6103"/>
                </a:lnTo>
                <a:lnTo>
                  <a:pt x="72219" y="6661"/>
                </a:lnTo>
                <a:lnTo>
                  <a:pt x="72368" y="7219"/>
                </a:lnTo>
                <a:lnTo>
                  <a:pt x="72442" y="7814"/>
                </a:lnTo>
                <a:lnTo>
                  <a:pt x="72517" y="8372"/>
                </a:lnTo>
                <a:lnTo>
                  <a:pt x="72517" y="8968"/>
                </a:lnTo>
                <a:lnTo>
                  <a:pt x="72479" y="9563"/>
                </a:lnTo>
                <a:lnTo>
                  <a:pt x="72405" y="10158"/>
                </a:lnTo>
                <a:lnTo>
                  <a:pt x="72293" y="10754"/>
                </a:lnTo>
                <a:lnTo>
                  <a:pt x="72144" y="11312"/>
                </a:lnTo>
                <a:lnTo>
                  <a:pt x="71958" y="11870"/>
                </a:lnTo>
                <a:lnTo>
                  <a:pt x="71735" y="12428"/>
                </a:lnTo>
                <a:lnTo>
                  <a:pt x="71438" y="12949"/>
                </a:lnTo>
                <a:lnTo>
                  <a:pt x="71140" y="13470"/>
                </a:lnTo>
                <a:lnTo>
                  <a:pt x="70842" y="13991"/>
                </a:lnTo>
                <a:lnTo>
                  <a:pt x="70470" y="14474"/>
                </a:lnTo>
                <a:lnTo>
                  <a:pt x="70061" y="14958"/>
                </a:lnTo>
                <a:lnTo>
                  <a:pt x="69652" y="15442"/>
                </a:lnTo>
                <a:lnTo>
                  <a:pt x="69168" y="15888"/>
                </a:lnTo>
                <a:lnTo>
                  <a:pt x="68684" y="16335"/>
                </a:lnTo>
                <a:lnTo>
                  <a:pt x="68163" y="16781"/>
                </a:lnTo>
                <a:lnTo>
                  <a:pt x="67605" y="17190"/>
                </a:lnTo>
                <a:lnTo>
                  <a:pt x="67010" y="17600"/>
                </a:lnTo>
                <a:lnTo>
                  <a:pt x="66415" y="17972"/>
                </a:lnTo>
                <a:lnTo>
                  <a:pt x="65745" y="18381"/>
                </a:lnTo>
                <a:lnTo>
                  <a:pt x="65075" y="18716"/>
                </a:lnTo>
                <a:lnTo>
                  <a:pt x="64368" y="19088"/>
                </a:lnTo>
                <a:lnTo>
                  <a:pt x="63624" y="19423"/>
                </a:lnTo>
                <a:lnTo>
                  <a:pt x="62880" y="19758"/>
                </a:lnTo>
                <a:lnTo>
                  <a:pt x="62061" y="20055"/>
                </a:lnTo>
                <a:lnTo>
                  <a:pt x="61243" y="20353"/>
                </a:lnTo>
                <a:lnTo>
                  <a:pt x="60424" y="20651"/>
                </a:lnTo>
                <a:lnTo>
                  <a:pt x="58638" y="21171"/>
                </a:lnTo>
                <a:lnTo>
                  <a:pt x="56741" y="21618"/>
                </a:lnTo>
                <a:lnTo>
                  <a:pt x="54769" y="21990"/>
                </a:lnTo>
                <a:lnTo>
                  <a:pt x="52685" y="22325"/>
                </a:lnTo>
                <a:lnTo>
                  <a:pt x="50490" y="22585"/>
                </a:lnTo>
                <a:lnTo>
                  <a:pt x="48295" y="22809"/>
                </a:lnTo>
                <a:lnTo>
                  <a:pt x="46137" y="22957"/>
                </a:lnTo>
                <a:lnTo>
                  <a:pt x="46137" y="21692"/>
                </a:lnTo>
                <a:lnTo>
                  <a:pt x="46174" y="20465"/>
                </a:lnTo>
                <a:lnTo>
                  <a:pt x="46286" y="19200"/>
                </a:lnTo>
                <a:lnTo>
                  <a:pt x="46472" y="17972"/>
                </a:lnTo>
                <a:lnTo>
                  <a:pt x="46732" y="16632"/>
                </a:lnTo>
                <a:lnTo>
                  <a:pt x="47104" y="15367"/>
                </a:lnTo>
                <a:lnTo>
                  <a:pt x="47513" y="14139"/>
                </a:lnTo>
                <a:lnTo>
                  <a:pt x="47997" y="12912"/>
                </a:lnTo>
                <a:lnTo>
                  <a:pt x="48592" y="11758"/>
                </a:lnTo>
                <a:lnTo>
                  <a:pt x="49225" y="10605"/>
                </a:lnTo>
                <a:lnTo>
                  <a:pt x="49895" y="9526"/>
                </a:lnTo>
                <a:lnTo>
                  <a:pt x="50676" y="8447"/>
                </a:lnTo>
                <a:lnTo>
                  <a:pt x="51495" y="7442"/>
                </a:lnTo>
                <a:lnTo>
                  <a:pt x="52388" y="6475"/>
                </a:lnTo>
                <a:lnTo>
                  <a:pt x="53355" y="5582"/>
                </a:lnTo>
                <a:lnTo>
                  <a:pt x="54359" y="4726"/>
                </a:lnTo>
                <a:lnTo>
                  <a:pt x="55438" y="3907"/>
                </a:lnTo>
                <a:lnTo>
                  <a:pt x="56555" y="3163"/>
                </a:lnTo>
                <a:lnTo>
                  <a:pt x="57708" y="2456"/>
                </a:lnTo>
                <a:lnTo>
                  <a:pt x="58936" y="1824"/>
                </a:lnTo>
                <a:lnTo>
                  <a:pt x="59568" y="1526"/>
                </a:lnTo>
                <a:lnTo>
                  <a:pt x="60201" y="1303"/>
                </a:lnTo>
                <a:lnTo>
                  <a:pt x="60796" y="1080"/>
                </a:lnTo>
                <a:lnTo>
                  <a:pt x="61429" y="894"/>
                </a:lnTo>
                <a:lnTo>
                  <a:pt x="62061" y="782"/>
                </a:lnTo>
                <a:lnTo>
                  <a:pt x="62657" y="670"/>
                </a:lnTo>
                <a:lnTo>
                  <a:pt x="63289" y="633"/>
                </a:lnTo>
                <a:lnTo>
                  <a:pt x="63884" y="596"/>
                </a:lnTo>
                <a:close/>
                <a:moveTo>
                  <a:pt x="64033" y="1"/>
                </a:moveTo>
                <a:lnTo>
                  <a:pt x="63289" y="38"/>
                </a:lnTo>
                <a:lnTo>
                  <a:pt x="62545" y="112"/>
                </a:lnTo>
                <a:lnTo>
                  <a:pt x="61764" y="224"/>
                </a:lnTo>
                <a:lnTo>
                  <a:pt x="60982" y="410"/>
                </a:lnTo>
                <a:lnTo>
                  <a:pt x="60238" y="633"/>
                </a:lnTo>
                <a:lnTo>
                  <a:pt x="59457" y="931"/>
                </a:lnTo>
                <a:lnTo>
                  <a:pt x="58675" y="1266"/>
                </a:lnTo>
                <a:lnTo>
                  <a:pt x="57410" y="1936"/>
                </a:lnTo>
                <a:lnTo>
                  <a:pt x="56220" y="2642"/>
                </a:lnTo>
                <a:lnTo>
                  <a:pt x="55066" y="3424"/>
                </a:lnTo>
                <a:lnTo>
                  <a:pt x="53987" y="4242"/>
                </a:lnTo>
                <a:lnTo>
                  <a:pt x="52946" y="5135"/>
                </a:lnTo>
                <a:lnTo>
                  <a:pt x="51978" y="6065"/>
                </a:lnTo>
                <a:lnTo>
                  <a:pt x="51048" y="7070"/>
                </a:lnTo>
                <a:lnTo>
                  <a:pt x="50192" y="8112"/>
                </a:lnTo>
                <a:lnTo>
                  <a:pt x="49411" y="9191"/>
                </a:lnTo>
                <a:lnTo>
                  <a:pt x="48704" y="10307"/>
                </a:lnTo>
                <a:lnTo>
                  <a:pt x="48034" y="11460"/>
                </a:lnTo>
                <a:lnTo>
                  <a:pt x="47476" y="12688"/>
                </a:lnTo>
                <a:lnTo>
                  <a:pt x="46955" y="13916"/>
                </a:lnTo>
                <a:lnTo>
                  <a:pt x="46509" y="15218"/>
                </a:lnTo>
                <a:lnTo>
                  <a:pt x="46174" y="16521"/>
                </a:lnTo>
                <a:lnTo>
                  <a:pt x="45876" y="17860"/>
                </a:lnTo>
                <a:lnTo>
                  <a:pt x="45690" y="19125"/>
                </a:lnTo>
                <a:lnTo>
                  <a:pt x="45579" y="20427"/>
                </a:lnTo>
                <a:lnTo>
                  <a:pt x="45541" y="21692"/>
                </a:lnTo>
                <a:lnTo>
                  <a:pt x="45579" y="22995"/>
                </a:lnTo>
                <a:lnTo>
                  <a:pt x="42788" y="23106"/>
                </a:lnTo>
                <a:lnTo>
                  <a:pt x="40072" y="23181"/>
                </a:lnTo>
                <a:lnTo>
                  <a:pt x="37467" y="23143"/>
                </a:lnTo>
                <a:lnTo>
                  <a:pt x="34937" y="23069"/>
                </a:lnTo>
                <a:lnTo>
                  <a:pt x="32519" y="22920"/>
                </a:lnTo>
                <a:lnTo>
                  <a:pt x="30175" y="22734"/>
                </a:lnTo>
                <a:lnTo>
                  <a:pt x="27905" y="22474"/>
                </a:lnTo>
                <a:lnTo>
                  <a:pt x="25747" y="22176"/>
                </a:lnTo>
                <a:lnTo>
                  <a:pt x="23664" y="21841"/>
                </a:lnTo>
                <a:lnTo>
                  <a:pt x="21692" y="21506"/>
                </a:lnTo>
                <a:lnTo>
                  <a:pt x="19794" y="21097"/>
                </a:lnTo>
                <a:lnTo>
                  <a:pt x="18008" y="20688"/>
                </a:lnTo>
                <a:lnTo>
                  <a:pt x="16297" y="20279"/>
                </a:lnTo>
                <a:lnTo>
                  <a:pt x="14697" y="19832"/>
                </a:lnTo>
                <a:lnTo>
                  <a:pt x="13171" y="19386"/>
                </a:lnTo>
                <a:lnTo>
                  <a:pt x="11757" y="18902"/>
                </a:lnTo>
                <a:lnTo>
                  <a:pt x="9711" y="18195"/>
                </a:lnTo>
                <a:lnTo>
                  <a:pt x="7776" y="17451"/>
                </a:lnTo>
                <a:lnTo>
                  <a:pt x="6028" y="16744"/>
                </a:lnTo>
                <a:lnTo>
                  <a:pt x="4465" y="16037"/>
                </a:lnTo>
                <a:lnTo>
                  <a:pt x="3088" y="15330"/>
                </a:lnTo>
                <a:lnTo>
                  <a:pt x="1898" y="14697"/>
                </a:lnTo>
                <a:lnTo>
                  <a:pt x="856" y="14139"/>
                </a:lnTo>
                <a:lnTo>
                  <a:pt x="0" y="13656"/>
                </a:lnTo>
                <a:lnTo>
                  <a:pt x="0" y="14325"/>
                </a:lnTo>
                <a:lnTo>
                  <a:pt x="893" y="14846"/>
                </a:lnTo>
                <a:lnTo>
                  <a:pt x="1935" y="15404"/>
                </a:lnTo>
                <a:lnTo>
                  <a:pt x="3125" y="16037"/>
                </a:lnTo>
                <a:lnTo>
                  <a:pt x="4502" y="16707"/>
                </a:lnTo>
                <a:lnTo>
                  <a:pt x="6028" y="17376"/>
                </a:lnTo>
                <a:lnTo>
                  <a:pt x="7739" y="18083"/>
                </a:lnTo>
                <a:lnTo>
                  <a:pt x="9562" y="18790"/>
                </a:lnTo>
                <a:lnTo>
                  <a:pt x="11571" y="19460"/>
                </a:lnTo>
                <a:lnTo>
                  <a:pt x="12985" y="19944"/>
                </a:lnTo>
                <a:lnTo>
                  <a:pt x="14511" y="20390"/>
                </a:lnTo>
                <a:lnTo>
                  <a:pt x="16111" y="20837"/>
                </a:lnTo>
                <a:lnTo>
                  <a:pt x="17822" y="21246"/>
                </a:lnTo>
                <a:lnTo>
                  <a:pt x="19645" y="21692"/>
                </a:lnTo>
                <a:lnTo>
                  <a:pt x="21543" y="22064"/>
                </a:lnTo>
                <a:lnTo>
                  <a:pt x="23552" y="22437"/>
                </a:lnTo>
                <a:lnTo>
                  <a:pt x="25636" y="22771"/>
                </a:lnTo>
                <a:lnTo>
                  <a:pt x="27831" y="23069"/>
                </a:lnTo>
                <a:lnTo>
                  <a:pt x="30100" y="23292"/>
                </a:lnTo>
                <a:lnTo>
                  <a:pt x="32445" y="23516"/>
                </a:lnTo>
                <a:lnTo>
                  <a:pt x="34900" y="23664"/>
                </a:lnTo>
                <a:lnTo>
                  <a:pt x="37467" y="23739"/>
                </a:lnTo>
                <a:lnTo>
                  <a:pt x="40072" y="23776"/>
                </a:lnTo>
                <a:lnTo>
                  <a:pt x="42788" y="23702"/>
                </a:lnTo>
                <a:lnTo>
                  <a:pt x="45616" y="23590"/>
                </a:lnTo>
                <a:lnTo>
                  <a:pt x="45727" y="24706"/>
                </a:lnTo>
                <a:lnTo>
                  <a:pt x="45876" y="25822"/>
                </a:lnTo>
                <a:lnTo>
                  <a:pt x="46100" y="26901"/>
                </a:lnTo>
                <a:lnTo>
                  <a:pt x="46397" y="27980"/>
                </a:lnTo>
                <a:lnTo>
                  <a:pt x="46806" y="29245"/>
                </a:lnTo>
                <a:lnTo>
                  <a:pt x="47290" y="30473"/>
                </a:lnTo>
                <a:lnTo>
                  <a:pt x="47848" y="31664"/>
                </a:lnTo>
                <a:lnTo>
                  <a:pt x="48444" y="32817"/>
                </a:lnTo>
                <a:lnTo>
                  <a:pt x="49150" y="33933"/>
                </a:lnTo>
                <a:lnTo>
                  <a:pt x="49895" y="35012"/>
                </a:lnTo>
                <a:lnTo>
                  <a:pt x="50713" y="36054"/>
                </a:lnTo>
                <a:lnTo>
                  <a:pt x="51643" y="37059"/>
                </a:lnTo>
                <a:lnTo>
                  <a:pt x="52499" y="37877"/>
                </a:lnTo>
                <a:lnTo>
                  <a:pt x="53504" y="38808"/>
                </a:lnTo>
                <a:lnTo>
                  <a:pt x="54769" y="39775"/>
                </a:lnTo>
                <a:lnTo>
                  <a:pt x="56183" y="40780"/>
                </a:lnTo>
                <a:lnTo>
                  <a:pt x="57001" y="41338"/>
                </a:lnTo>
                <a:lnTo>
                  <a:pt x="57894" y="41859"/>
                </a:lnTo>
                <a:lnTo>
                  <a:pt x="58824" y="42417"/>
                </a:lnTo>
                <a:lnTo>
                  <a:pt x="59792" y="43012"/>
                </a:lnTo>
                <a:lnTo>
                  <a:pt x="60871" y="43570"/>
                </a:lnTo>
                <a:lnTo>
                  <a:pt x="61987" y="44165"/>
                </a:lnTo>
                <a:lnTo>
                  <a:pt x="63215" y="44761"/>
                </a:lnTo>
                <a:lnTo>
                  <a:pt x="64480" y="45356"/>
                </a:lnTo>
                <a:lnTo>
                  <a:pt x="65931" y="45356"/>
                </a:lnTo>
                <a:lnTo>
                  <a:pt x="63922" y="44463"/>
                </a:lnTo>
                <a:lnTo>
                  <a:pt x="61987" y="43496"/>
                </a:lnTo>
                <a:lnTo>
                  <a:pt x="60052" y="42454"/>
                </a:lnTo>
                <a:lnTo>
                  <a:pt x="58229" y="41412"/>
                </a:lnTo>
                <a:lnTo>
                  <a:pt x="57336" y="40854"/>
                </a:lnTo>
                <a:lnTo>
                  <a:pt x="56480" y="40259"/>
                </a:lnTo>
                <a:lnTo>
                  <a:pt x="55662" y="39701"/>
                </a:lnTo>
                <a:lnTo>
                  <a:pt x="54843" y="39105"/>
                </a:lnTo>
                <a:lnTo>
                  <a:pt x="54099" y="38510"/>
                </a:lnTo>
                <a:lnTo>
                  <a:pt x="53392" y="37877"/>
                </a:lnTo>
                <a:lnTo>
                  <a:pt x="52685" y="37282"/>
                </a:lnTo>
                <a:lnTo>
                  <a:pt x="52053" y="36612"/>
                </a:lnTo>
                <a:lnTo>
                  <a:pt x="51197" y="35682"/>
                </a:lnTo>
                <a:lnTo>
                  <a:pt x="50378" y="34640"/>
                </a:lnTo>
                <a:lnTo>
                  <a:pt x="49634" y="33599"/>
                </a:lnTo>
                <a:lnTo>
                  <a:pt x="48964" y="32520"/>
                </a:lnTo>
                <a:lnTo>
                  <a:pt x="48369" y="31403"/>
                </a:lnTo>
                <a:lnTo>
                  <a:pt x="47848" y="30250"/>
                </a:lnTo>
                <a:lnTo>
                  <a:pt x="47365" y="29059"/>
                </a:lnTo>
                <a:lnTo>
                  <a:pt x="46955" y="27832"/>
                </a:lnTo>
                <a:lnTo>
                  <a:pt x="46695" y="26753"/>
                </a:lnTo>
                <a:lnTo>
                  <a:pt x="46472" y="25711"/>
                </a:lnTo>
                <a:lnTo>
                  <a:pt x="46323" y="24632"/>
                </a:lnTo>
                <a:lnTo>
                  <a:pt x="46211" y="23553"/>
                </a:lnTo>
                <a:lnTo>
                  <a:pt x="48369" y="23404"/>
                </a:lnTo>
                <a:lnTo>
                  <a:pt x="50564" y="23181"/>
                </a:lnTo>
                <a:lnTo>
                  <a:pt x="51792" y="23069"/>
                </a:lnTo>
                <a:lnTo>
                  <a:pt x="52946" y="22883"/>
                </a:lnTo>
                <a:lnTo>
                  <a:pt x="54099" y="22734"/>
                </a:lnTo>
                <a:lnTo>
                  <a:pt x="55252" y="22548"/>
                </a:lnTo>
                <a:lnTo>
                  <a:pt x="56331" y="22325"/>
                </a:lnTo>
                <a:lnTo>
                  <a:pt x="57410" y="22102"/>
                </a:lnTo>
                <a:lnTo>
                  <a:pt x="58415" y="21841"/>
                </a:lnTo>
                <a:lnTo>
                  <a:pt x="59420" y="21581"/>
                </a:lnTo>
                <a:lnTo>
                  <a:pt x="60387" y="21283"/>
                </a:lnTo>
                <a:lnTo>
                  <a:pt x="61354" y="20985"/>
                </a:lnTo>
                <a:lnTo>
                  <a:pt x="62247" y="20651"/>
                </a:lnTo>
                <a:lnTo>
                  <a:pt x="63103" y="20316"/>
                </a:lnTo>
                <a:lnTo>
                  <a:pt x="63959" y="19944"/>
                </a:lnTo>
                <a:lnTo>
                  <a:pt x="64777" y="19572"/>
                </a:lnTo>
                <a:lnTo>
                  <a:pt x="65559" y="19162"/>
                </a:lnTo>
                <a:lnTo>
                  <a:pt x="66303" y="18753"/>
                </a:lnTo>
                <a:lnTo>
                  <a:pt x="66898" y="18381"/>
                </a:lnTo>
                <a:lnTo>
                  <a:pt x="67494" y="17972"/>
                </a:lnTo>
                <a:lnTo>
                  <a:pt x="68052" y="17600"/>
                </a:lnTo>
                <a:lnTo>
                  <a:pt x="68573" y="17190"/>
                </a:lnTo>
                <a:lnTo>
                  <a:pt x="69093" y="16744"/>
                </a:lnTo>
                <a:lnTo>
                  <a:pt x="69540" y="16335"/>
                </a:lnTo>
                <a:lnTo>
                  <a:pt x="69986" y="15888"/>
                </a:lnTo>
                <a:lnTo>
                  <a:pt x="70433" y="15442"/>
                </a:lnTo>
                <a:lnTo>
                  <a:pt x="70805" y="14958"/>
                </a:lnTo>
                <a:lnTo>
                  <a:pt x="71177" y="14511"/>
                </a:lnTo>
                <a:lnTo>
                  <a:pt x="71512" y="14028"/>
                </a:lnTo>
                <a:lnTo>
                  <a:pt x="71810" y="13544"/>
                </a:lnTo>
                <a:lnTo>
                  <a:pt x="72070" y="13023"/>
                </a:lnTo>
                <a:lnTo>
                  <a:pt x="72330" y="12539"/>
                </a:lnTo>
                <a:lnTo>
                  <a:pt x="72517" y="12019"/>
                </a:lnTo>
                <a:lnTo>
                  <a:pt x="72703" y="11498"/>
                </a:lnTo>
                <a:lnTo>
                  <a:pt x="72889" y="10865"/>
                </a:lnTo>
                <a:lnTo>
                  <a:pt x="73000" y="10233"/>
                </a:lnTo>
                <a:lnTo>
                  <a:pt x="73075" y="9600"/>
                </a:lnTo>
                <a:lnTo>
                  <a:pt x="73112" y="8968"/>
                </a:lnTo>
                <a:lnTo>
                  <a:pt x="73112" y="8335"/>
                </a:lnTo>
                <a:lnTo>
                  <a:pt x="73037" y="7703"/>
                </a:lnTo>
                <a:lnTo>
                  <a:pt x="72926" y="7107"/>
                </a:lnTo>
                <a:lnTo>
                  <a:pt x="72814" y="6512"/>
                </a:lnTo>
                <a:lnTo>
                  <a:pt x="72591" y="5917"/>
                </a:lnTo>
                <a:lnTo>
                  <a:pt x="72368" y="5321"/>
                </a:lnTo>
                <a:lnTo>
                  <a:pt x="72107" y="4763"/>
                </a:lnTo>
                <a:lnTo>
                  <a:pt x="71772" y="4242"/>
                </a:lnTo>
                <a:lnTo>
                  <a:pt x="71400" y="3721"/>
                </a:lnTo>
                <a:lnTo>
                  <a:pt x="70991" y="3201"/>
                </a:lnTo>
                <a:lnTo>
                  <a:pt x="70545" y="2717"/>
                </a:lnTo>
                <a:lnTo>
                  <a:pt x="70061" y="2270"/>
                </a:lnTo>
                <a:lnTo>
                  <a:pt x="69503" y="1824"/>
                </a:lnTo>
                <a:lnTo>
                  <a:pt x="68870" y="1415"/>
                </a:lnTo>
                <a:lnTo>
                  <a:pt x="68238" y="1043"/>
                </a:lnTo>
                <a:lnTo>
                  <a:pt x="67605" y="745"/>
                </a:lnTo>
                <a:lnTo>
                  <a:pt x="66898" y="484"/>
                </a:lnTo>
                <a:lnTo>
                  <a:pt x="66229" y="298"/>
                </a:lnTo>
                <a:lnTo>
                  <a:pt x="65522" y="150"/>
                </a:lnTo>
                <a:lnTo>
                  <a:pt x="64777" y="38"/>
                </a:lnTo>
                <a:lnTo>
                  <a:pt x="64033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28600" y="1833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28600" y="256925"/>
            <a:ext cx="57072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2" type="body"/>
          </p:nvPr>
        </p:nvSpPr>
        <p:spPr>
          <a:xfrm>
            <a:off x="4392125" y="1843600"/>
            <a:ext cx="3919500" cy="27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●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○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Sans"/>
              <a:buChar char="■"/>
              <a:defRPr sz="12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Relationship Id="rId4" Type="http://schemas.openxmlformats.org/officeDocument/2006/relationships/image" Target="../media/image13.jpg"/><Relationship Id="rId9" Type="http://schemas.openxmlformats.org/officeDocument/2006/relationships/image" Target="../media/image15.jpg"/><Relationship Id="rId5" Type="http://schemas.openxmlformats.org/officeDocument/2006/relationships/image" Target="../media/image12.jpg"/><Relationship Id="rId6" Type="http://schemas.openxmlformats.org/officeDocument/2006/relationships/image" Target="../media/image11.jpg"/><Relationship Id="rId7" Type="http://schemas.openxmlformats.org/officeDocument/2006/relationships/image" Target="../media/image17.jpg"/><Relationship Id="rId8" Type="http://schemas.openxmlformats.org/officeDocument/2006/relationships/image" Target="../media/image14.jpg"/><Relationship Id="rId10" Type="http://schemas.openxmlformats.org/officeDocument/2006/relationships/image" Target="../media/image1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5"/>
          <p:cNvSpPr txBox="1"/>
          <p:nvPr>
            <p:ph type="title"/>
          </p:nvPr>
        </p:nvSpPr>
        <p:spPr>
          <a:xfrm>
            <a:off x="1230200" y="156553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Metro Station Optimization Using Reinforcement Learning</a:t>
            </a:r>
            <a:endParaRPr sz="3700"/>
          </a:p>
        </p:txBody>
      </p:sp>
      <p:sp>
        <p:nvSpPr>
          <p:cNvPr id="427" name="Google Shape;427;p45"/>
          <p:cNvSpPr txBox="1"/>
          <p:nvPr>
            <p:ph idx="1" type="subTitle"/>
          </p:nvPr>
        </p:nvSpPr>
        <p:spPr>
          <a:xfrm>
            <a:off x="2423700" y="1121975"/>
            <a:ext cx="4346700" cy="45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DSAN 6650</a:t>
            </a:r>
            <a:endParaRPr/>
          </a:p>
        </p:txBody>
      </p:sp>
      <p:sp>
        <p:nvSpPr>
          <p:cNvPr id="428" name="Google Shape;428;p45"/>
          <p:cNvSpPr/>
          <p:nvPr/>
        </p:nvSpPr>
        <p:spPr>
          <a:xfrm>
            <a:off x="1915800" y="3797125"/>
            <a:ext cx="5312400" cy="4527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 Sans"/>
                <a:ea typeface="Nunito Sans"/>
                <a:cs typeface="Nunito Sans"/>
                <a:sym typeface="Nunito Sans"/>
              </a:rPr>
              <a:t>Ihsan Alaeddin, Manav Arora, Jessica Joy, Shanay Wadhwani </a:t>
            </a:r>
            <a:endParaRPr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29" name="Google Shape;429;p45"/>
          <p:cNvSpPr/>
          <p:nvPr/>
        </p:nvSpPr>
        <p:spPr>
          <a:xfrm rot="-395291">
            <a:off x="3110326" y="3199308"/>
            <a:ext cx="3041752" cy="281119"/>
          </a:xfrm>
          <a:custGeom>
            <a:rect b="b" l="l" r="r" t="t"/>
            <a:pathLst>
              <a:path extrusionOk="0" h="17616" w="182716">
                <a:moveTo>
                  <a:pt x="0" y="0"/>
                </a:moveTo>
                <a:cubicBezTo>
                  <a:pt x="61188" y="0"/>
                  <a:pt x="122876" y="4843"/>
                  <a:pt x="182716" y="1761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0" name="Google Shape;430;p45"/>
          <p:cNvSpPr/>
          <p:nvPr/>
        </p:nvSpPr>
        <p:spPr>
          <a:xfrm rot="-509448">
            <a:off x="4276371" y="3322374"/>
            <a:ext cx="1877891" cy="123212"/>
          </a:xfrm>
          <a:custGeom>
            <a:rect b="b" l="l" r="r" t="t"/>
            <a:pathLst>
              <a:path extrusionOk="0" h="17616" w="182716">
                <a:moveTo>
                  <a:pt x="0" y="0"/>
                </a:moveTo>
                <a:cubicBezTo>
                  <a:pt x="61188" y="0"/>
                  <a:pt x="122876" y="4843"/>
                  <a:pt x="182716" y="17616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4"/>
          <p:cNvSpPr/>
          <p:nvPr/>
        </p:nvSpPr>
        <p:spPr>
          <a:xfrm rot="10800000">
            <a:off x="309350" y="1425725"/>
            <a:ext cx="5493300" cy="1393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17" name="Google Shape;617;p54"/>
          <p:cNvSpPr txBox="1"/>
          <p:nvPr>
            <p:ph idx="6" type="title"/>
          </p:nvPr>
        </p:nvSpPr>
        <p:spPr>
          <a:xfrm>
            <a:off x="228600" y="369300"/>
            <a:ext cx="57606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keen observation about your personas or target audiences</a:t>
            </a:r>
            <a:endParaRPr/>
          </a:p>
        </p:txBody>
      </p:sp>
      <p:sp>
        <p:nvSpPr>
          <p:cNvPr id="618" name="Google Shape;618;p54"/>
          <p:cNvSpPr txBox="1"/>
          <p:nvPr>
            <p:ph type="title"/>
          </p:nvPr>
        </p:nvSpPr>
        <p:spPr>
          <a:xfrm>
            <a:off x="1877050" y="1578774"/>
            <a:ext cx="3003000" cy="3078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 NAME</a:t>
            </a:r>
            <a:endParaRPr/>
          </a:p>
        </p:txBody>
      </p:sp>
      <p:sp>
        <p:nvSpPr>
          <p:cNvPr id="619" name="Google Shape;619;p54"/>
          <p:cNvSpPr txBox="1"/>
          <p:nvPr>
            <p:ph idx="4" type="title"/>
          </p:nvPr>
        </p:nvSpPr>
        <p:spPr>
          <a:xfrm>
            <a:off x="1877050" y="1944332"/>
            <a:ext cx="35985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 your audience persona, who they are, and where they come from. Mention their age and profession. </a:t>
            </a:r>
            <a:endParaRPr/>
          </a:p>
        </p:txBody>
      </p:sp>
      <p:sp>
        <p:nvSpPr>
          <p:cNvPr id="620" name="Google Shape;620;p54"/>
          <p:cNvSpPr txBox="1"/>
          <p:nvPr>
            <p:ph idx="1" type="body"/>
          </p:nvPr>
        </p:nvSpPr>
        <p:spPr>
          <a:xfrm>
            <a:off x="3154650" y="3337800"/>
            <a:ext cx="28347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Pain points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an obstacle your persona struggles with. Think about what interferes with their needs, goals, and motivations.</a:t>
            </a:r>
            <a:endParaRPr/>
          </a:p>
        </p:txBody>
      </p:sp>
      <p:sp>
        <p:nvSpPr>
          <p:cNvPr id="621" name="Google Shape;621;p54"/>
          <p:cNvSpPr txBox="1"/>
          <p:nvPr>
            <p:ph idx="2" type="body"/>
          </p:nvPr>
        </p:nvSpPr>
        <p:spPr>
          <a:xfrm>
            <a:off x="228600" y="3337800"/>
            <a:ext cx="28347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Needs and motivations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your persona want or need to achieve? What are their goals? And what motivates them to pursue these goals?  </a:t>
            </a:r>
            <a:endParaRPr/>
          </a:p>
        </p:txBody>
      </p:sp>
      <p:sp>
        <p:nvSpPr>
          <p:cNvPr id="622" name="Google Shape;622;p54"/>
          <p:cNvSpPr txBox="1"/>
          <p:nvPr>
            <p:ph idx="3" type="body"/>
          </p:nvPr>
        </p:nvSpPr>
        <p:spPr>
          <a:xfrm>
            <a:off x="6080700" y="3337800"/>
            <a:ext cx="2834700" cy="8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we can help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this is where your product or service comes in. Think about how it helps them achieve their goals and solve their pain points. </a:t>
            </a:r>
            <a:endParaRPr/>
          </a:p>
        </p:txBody>
      </p:sp>
      <p:pic>
        <p:nvPicPr>
          <p:cNvPr descr="A woman with a brightly-colored beanie hat. " id="623" name="Google Shape;623;p54"/>
          <p:cNvPicPr preferRelativeResize="0"/>
          <p:nvPr/>
        </p:nvPicPr>
        <p:blipFill rotWithShape="1">
          <a:blip r:embed="rId3">
            <a:alphaModFix/>
          </a:blip>
          <a:srcRect b="0" l="27472" r="5829" t="0"/>
          <a:stretch/>
        </p:blipFill>
        <p:spPr>
          <a:xfrm>
            <a:off x="309173" y="1425600"/>
            <a:ext cx="1409700" cy="1409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grpSp>
        <p:nvGrpSpPr>
          <p:cNvPr id="624" name="Google Shape;624;p54"/>
          <p:cNvGrpSpPr/>
          <p:nvPr/>
        </p:nvGrpSpPr>
        <p:grpSpPr>
          <a:xfrm>
            <a:off x="313850" y="3167025"/>
            <a:ext cx="8432925" cy="142800"/>
            <a:chOff x="313850" y="3167025"/>
            <a:chExt cx="8432925" cy="142800"/>
          </a:xfrm>
        </p:grpSpPr>
        <p:cxnSp>
          <p:nvCxnSpPr>
            <p:cNvPr id="625" name="Google Shape;625;p54"/>
            <p:cNvCxnSpPr/>
            <p:nvPr/>
          </p:nvCxnSpPr>
          <p:spPr>
            <a:xfrm>
              <a:off x="330275" y="3238434"/>
              <a:ext cx="8416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26" name="Google Shape;626;p54"/>
            <p:cNvSpPr/>
            <p:nvPr/>
          </p:nvSpPr>
          <p:spPr>
            <a:xfrm>
              <a:off x="313850" y="3167025"/>
              <a:ext cx="142800" cy="142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627" name="Google Shape;627;p54"/>
            <p:cNvSpPr/>
            <p:nvPr/>
          </p:nvSpPr>
          <p:spPr>
            <a:xfrm>
              <a:off x="3248825" y="3167025"/>
              <a:ext cx="142800" cy="142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628" name="Google Shape;628;p54"/>
            <p:cNvSpPr/>
            <p:nvPr/>
          </p:nvSpPr>
          <p:spPr>
            <a:xfrm>
              <a:off x="6183800" y="3167025"/>
              <a:ext cx="142800" cy="1428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629" name="Google Shape;629;p54"/>
          <p:cNvSpPr/>
          <p:nvPr/>
        </p:nvSpPr>
        <p:spPr>
          <a:xfrm rot="-237740">
            <a:off x="1914992" y="1902426"/>
            <a:ext cx="1471261" cy="85049"/>
          </a:xfrm>
          <a:custGeom>
            <a:rect b="b" l="l" r="r" t="t"/>
            <a:pathLst>
              <a:path extrusionOk="0" h="3402" w="58851">
                <a:moveTo>
                  <a:pt x="0" y="0"/>
                </a:moveTo>
                <a:cubicBezTo>
                  <a:pt x="19650" y="0"/>
                  <a:pt x="39452" y="273"/>
                  <a:pt x="58851" y="3402"/>
                </a:cubicBez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0" name="Google Shape;630;p54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55"/>
          <p:cNvSpPr txBox="1"/>
          <p:nvPr>
            <p:ph idx="1" type="body"/>
          </p:nvPr>
        </p:nvSpPr>
        <p:spPr>
          <a:xfrm>
            <a:off x="6080825" y="2545247"/>
            <a:ext cx="28347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09220" lvl="0" marL="137160" rtl="0" algn="l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Char char="●"/>
            </a:pPr>
            <a:r>
              <a:rPr lang="en"/>
              <a:t>What do they want to achieve and why? </a:t>
            </a:r>
            <a:endParaRPr/>
          </a:p>
          <a:p>
            <a:pPr indent="-109220" lvl="0" marL="137160" rtl="0" algn="l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Char char="●"/>
            </a:pPr>
            <a:r>
              <a:rPr lang="en"/>
              <a:t>What do they want to achieve and why? </a:t>
            </a:r>
            <a:endParaRPr/>
          </a:p>
          <a:p>
            <a:pPr indent="-109220" lvl="0" marL="137160" rtl="0" algn="l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Char char="●"/>
            </a:pPr>
            <a:r>
              <a:rPr lang="en"/>
              <a:t>What do they want to achieve and why? </a:t>
            </a:r>
            <a:endParaRPr/>
          </a:p>
        </p:txBody>
      </p:sp>
      <p:sp>
        <p:nvSpPr>
          <p:cNvPr id="636" name="Google Shape;636;p55"/>
          <p:cNvSpPr txBox="1"/>
          <p:nvPr>
            <p:ph type="title"/>
          </p:nvPr>
        </p:nvSpPr>
        <p:spPr>
          <a:xfrm>
            <a:off x="6080825" y="2228204"/>
            <a:ext cx="2834700" cy="5079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&amp; NEEDS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55"/>
          <p:cNvSpPr txBox="1"/>
          <p:nvPr>
            <p:ph idx="2" type="body"/>
          </p:nvPr>
        </p:nvSpPr>
        <p:spPr>
          <a:xfrm>
            <a:off x="6080825" y="3561500"/>
            <a:ext cx="28347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09220" lvl="0" marL="137160" rtl="0" algn="l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Char char="●"/>
            </a:pPr>
            <a:r>
              <a:rPr lang="en"/>
              <a:t>What specific obstacles are they facing?</a:t>
            </a:r>
            <a:endParaRPr/>
          </a:p>
          <a:p>
            <a:pPr indent="-109220" lvl="0" marL="137160" rtl="0" algn="l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Char char="●"/>
            </a:pPr>
            <a:r>
              <a:rPr lang="en"/>
              <a:t>What specific obstacles are they facing?</a:t>
            </a:r>
            <a:endParaRPr/>
          </a:p>
          <a:p>
            <a:pPr indent="-109220" lvl="0" marL="137160" rtl="0" algn="l">
              <a:spcBef>
                <a:spcPts val="0"/>
              </a:spcBef>
              <a:spcAft>
                <a:spcPts val="0"/>
              </a:spcAft>
              <a:buSzPts val="1000"/>
              <a:buFont typeface="Nunito Sans"/>
              <a:buChar char="●"/>
            </a:pPr>
            <a:r>
              <a:rPr lang="en"/>
              <a:t>What specific obstacles are they facing?</a:t>
            </a:r>
            <a:endParaRPr/>
          </a:p>
        </p:txBody>
      </p:sp>
      <p:sp>
        <p:nvSpPr>
          <p:cNvPr id="638" name="Google Shape;638;p55"/>
          <p:cNvSpPr txBox="1"/>
          <p:nvPr>
            <p:ph idx="3" type="title"/>
          </p:nvPr>
        </p:nvSpPr>
        <p:spPr>
          <a:xfrm>
            <a:off x="6080825" y="3244458"/>
            <a:ext cx="2834700" cy="231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FRUSTRATIONS</a:t>
            </a:r>
            <a:endParaRPr/>
          </a:p>
        </p:txBody>
      </p:sp>
      <p:sp>
        <p:nvSpPr>
          <p:cNvPr id="639" name="Google Shape;639;p55"/>
          <p:cNvSpPr txBox="1"/>
          <p:nvPr>
            <p:ph idx="4" type="body"/>
          </p:nvPr>
        </p:nvSpPr>
        <p:spPr>
          <a:xfrm>
            <a:off x="3154650" y="3026423"/>
            <a:ext cx="2834700" cy="12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 your persona, who they are and where they come from. Think about a hypothetical user or customer who represents an audience segment. Although the individual might be fictional, the insights should be derived from your audience research.</a:t>
            </a:r>
            <a:endParaRPr/>
          </a:p>
        </p:txBody>
      </p:sp>
      <p:sp>
        <p:nvSpPr>
          <p:cNvPr id="640" name="Google Shape;640;p55"/>
          <p:cNvSpPr txBox="1"/>
          <p:nvPr>
            <p:ph idx="6" type="title"/>
          </p:nvPr>
        </p:nvSpPr>
        <p:spPr>
          <a:xfrm>
            <a:off x="3154650" y="2709375"/>
            <a:ext cx="2834700" cy="231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</a:t>
            </a:r>
            <a:endParaRPr/>
          </a:p>
        </p:txBody>
      </p:sp>
      <p:sp>
        <p:nvSpPr>
          <p:cNvPr id="641" name="Google Shape;641;p55"/>
          <p:cNvSpPr txBox="1"/>
          <p:nvPr>
            <p:ph idx="7" type="title"/>
          </p:nvPr>
        </p:nvSpPr>
        <p:spPr>
          <a:xfrm>
            <a:off x="3154650" y="858000"/>
            <a:ext cx="2834700" cy="13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“Quote the persona on their needs and wants. This can be a fictional line or an excerpt from a real user interview.”</a:t>
            </a:r>
            <a:endParaRPr/>
          </a:p>
        </p:txBody>
      </p:sp>
      <p:sp>
        <p:nvSpPr>
          <p:cNvPr id="642" name="Google Shape;642;p55"/>
          <p:cNvSpPr txBox="1"/>
          <p:nvPr>
            <p:ph idx="8" type="title"/>
          </p:nvPr>
        </p:nvSpPr>
        <p:spPr>
          <a:xfrm>
            <a:off x="228600" y="228600"/>
            <a:ext cx="57606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 name</a:t>
            </a:r>
            <a:endParaRPr/>
          </a:p>
        </p:txBody>
      </p:sp>
      <p:sp>
        <p:nvSpPr>
          <p:cNvPr id="643" name="Google Shape;643;p55"/>
          <p:cNvSpPr txBox="1"/>
          <p:nvPr>
            <p:ph idx="9" type="title"/>
          </p:nvPr>
        </p:nvSpPr>
        <p:spPr>
          <a:xfrm>
            <a:off x="6080825" y="858000"/>
            <a:ext cx="2834700" cy="231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ATTRIBUTES</a:t>
            </a:r>
            <a:endParaRPr/>
          </a:p>
        </p:txBody>
      </p:sp>
      <p:pic>
        <p:nvPicPr>
          <p:cNvPr descr="A woman with a brightly-colored beanie hat. " id="644" name="Google Shape;644;p55"/>
          <p:cNvPicPr preferRelativeResize="0"/>
          <p:nvPr/>
        </p:nvPicPr>
        <p:blipFill rotWithShape="1">
          <a:blip r:embed="rId3">
            <a:alphaModFix/>
          </a:blip>
          <a:srcRect b="6422" l="0" r="0" t="4625"/>
          <a:stretch/>
        </p:blipFill>
        <p:spPr>
          <a:xfrm>
            <a:off x="309175" y="952800"/>
            <a:ext cx="2754000" cy="1634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645" name="Google Shape;645;p55"/>
          <p:cNvSpPr/>
          <p:nvPr/>
        </p:nvSpPr>
        <p:spPr>
          <a:xfrm rot="-237740">
            <a:off x="1054329" y="704579"/>
            <a:ext cx="1471261" cy="85049"/>
          </a:xfrm>
          <a:custGeom>
            <a:rect b="b" l="l" r="r" t="t"/>
            <a:pathLst>
              <a:path extrusionOk="0" h="3402" w="58851">
                <a:moveTo>
                  <a:pt x="0" y="0"/>
                </a:moveTo>
                <a:cubicBezTo>
                  <a:pt x="19650" y="0"/>
                  <a:pt x="39452" y="273"/>
                  <a:pt x="58851" y="3402"/>
                </a:cubicBez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46" name="Google Shape;646;p55"/>
          <p:cNvSpPr/>
          <p:nvPr/>
        </p:nvSpPr>
        <p:spPr>
          <a:xfrm>
            <a:off x="6155450" y="1304725"/>
            <a:ext cx="1297500" cy="2931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Attribute</a:t>
            </a:r>
            <a:endParaRPr b="1" sz="8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47" name="Google Shape;647;p55"/>
          <p:cNvSpPr/>
          <p:nvPr/>
        </p:nvSpPr>
        <p:spPr>
          <a:xfrm>
            <a:off x="7543427" y="1304725"/>
            <a:ext cx="1297500" cy="2931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Attribute</a:t>
            </a:r>
            <a:endParaRPr b="1" sz="8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48" name="Google Shape;648;p55"/>
          <p:cNvSpPr/>
          <p:nvPr/>
        </p:nvSpPr>
        <p:spPr>
          <a:xfrm>
            <a:off x="6155450" y="1721450"/>
            <a:ext cx="1297500" cy="2931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Attribute</a:t>
            </a:r>
            <a:endParaRPr b="1" sz="8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49" name="Google Shape;649;p55"/>
          <p:cNvSpPr/>
          <p:nvPr/>
        </p:nvSpPr>
        <p:spPr>
          <a:xfrm>
            <a:off x="7543427" y="1721450"/>
            <a:ext cx="1297500" cy="2931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Attribute</a:t>
            </a:r>
            <a:endParaRPr b="1" sz="8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650" name="Google Shape;650;p55"/>
          <p:cNvCxnSpPr/>
          <p:nvPr/>
        </p:nvCxnSpPr>
        <p:spPr>
          <a:xfrm>
            <a:off x="309175" y="2989050"/>
            <a:ext cx="2754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1" name="Google Shape;651;p55"/>
          <p:cNvSpPr txBox="1"/>
          <p:nvPr>
            <p:ph idx="9" type="title"/>
          </p:nvPr>
        </p:nvSpPr>
        <p:spPr>
          <a:xfrm>
            <a:off x="309175" y="2707130"/>
            <a:ext cx="1297500" cy="2154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2"/>
                </a:solidFill>
              </a:rPr>
              <a:t>Age</a:t>
            </a:r>
            <a:endParaRPr sz="800">
              <a:solidFill>
                <a:schemeClr val="lt2"/>
              </a:solidFill>
            </a:endParaRPr>
          </a:p>
        </p:txBody>
      </p:sp>
      <p:sp>
        <p:nvSpPr>
          <p:cNvPr id="652" name="Google Shape;652;p55"/>
          <p:cNvSpPr txBox="1"/>
          <p:nvPr>
            <p:ph idx="9" type="title"/>
          </p:nvPr>
        </p:nvSpPr>
        <p:spPr>
          <a:xfrm>
            <a:off x="1731930" y="2707130"/>
            <a:ext cx="1331400" cy="2154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800">
                <a:solidFill>
                  <a:schemeClr val="dk1"/>
                </a:solidFill>
              </a:rPr>
              <a:t>23</a:t>
            </a:r>
            <a:endParaRPr b="0" sz="800">
              <a:solidFill>
                <a:schemeClr val="dk1"/>
              </a:solidFill>
            </a:endParaRPr>
          </a:p>
        </p:txBody>
      </p:sp>
      <p:cxnSp>
        <p:nvCxnSpPr>
          <p:cNvPr id="653" name="Google Shape;653;p55"/>
          <p:cNvCxnSpPr/>
          <p:nvPr/>
        </p:nvCxnSpPr>
        <p:spPr>
          <a:xfrm>
            <a:off x="309025" y="3270963"/>
            <a:ext cx="2754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4" name="Google Shape;654;p55"/>
          <p:cNvSpPr txBox="1"/>
          <p:nvPr>
            <p:ph idx="9" type="title"/>
          </p:nvPr>
        </p:nvSpPr>
        <p:spPr>
          <a:xfrm>
            <a:off x="309025" y="2989043"/>
            <a:ext cx="1297500" cy="2154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2"/>
                </a:solidFill>
              </a:rPr>
              <a:t>Occupation</a:t>
            </a:r>
            <a:endParaRPr sz="800">
              <a:solidFill>
                <a:schemeClr val="lt2"/>
              </a:solidFill>
            </a:endParaRPr>
          </a:p>
        </p:txBody>
      </p:sp>
      <p:sp>
        <p:nvSpPr>
          <p:cNvPr id="655" name="Google Shape;655;p55"/>
          <p:cNvSpPr txBox="1"/>
          <p:nvPr>
            <p:ph idx="9" type="title"/>
          </p:nvPr>
        </p:nvSpPr>
        <p:spPr>
          <a:xfrm>
            <a:off x="1731780" y="2989043"/>
            <a:ext cx="1331400" cy="2154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800">
                <a:solidFill>
                  <a:schemeClr val="dk1"/>
                </a:solidFill>
              </a:rPr>
              <a:t>Job title</a:t>
            </a:r>
            <a:endParaRPr b="0" sz="800">
              <a:solidFill>
                <a:schemeClr val="dk1"/>
              </a:solidFill>
            </a:endParaRPr>
          </a:p>
        </p:txBody>
      </p:sp>
      <p:cxnSp>
        <p:nvCxnSpPr>
          <p:cNvPr id="656" name="Google Shape;656;p55"/>
          <p:cNvCxnSpPr/>
          <p:nvPr/>
        </p:nvCxnSpPr>
        <p:spPr>
          <a:xfrm>
            <a:off x="309025" y="3552900"/>
            <a:ext cx="2754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55"/>
          <p:cNvSpPr txBox="1"/>
          <p:nvPr>
            <p:ph idx="9" type="title"/>
          </p:nvPr>
        </p:nvSpPr>
        <p:spPr>
          <a:xfrm>
            <a:off x="309025" y="3270980"/>
            <a:ext cx="1297500" cy="2154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2"/>
                </a:solidFill>
              </a:rPr>
              <a:t>Status</a:t>
            </a:r>
            <a:endParaRPr sz="800">
              <a:solidFill>
                <a:schemeClr val="lt2"/>
              </a:solidFill>
            </a:endParaRPr>
          </a:p>
        </p:txBody>
      </p:sp>
      <p:sp>
        <p:nvSpPr>
          <p:cNvPr id="658" name="Google Shape;658;p55"/>
          <p:cNvSpPr txBox="1"/>
          <p:nvPr>
            <p:ph idx="9" type="title"/>
          </p:nvPr>
        </p:nvSpPr>
        <p:spPr>
          <a:xfrm>
            <a:off x="1731780" y="3270980"/>
            <a:ext cx="1331400" cy="2154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800">
                <a:solidFill>
                  <a:schemeClr val="dk1"/>
                </a:solidFill>
              </a:rPr>
              <a:t>Single</a:t>
            </a:r>
            <a:endParaRPr b="0" sz="800">
              <a:solidFill>
                <a:schemeClr val="dk1"/>
              </a:solidFill>
            </a:endParaRPr>
          </a:p>
        </p:txBody>
      </p:sp>
      <p:cxnSp>
        <p:nvCxnSpPr>
          <p:cNvPr id="659" name="Google Shape;659;p55"/>
          <p:cNvCxnSpPr/>
          <p:nvPr/>
        </p:nvCxnSpPr>
        <p:spPr>
          <a:xfrm>
            <a:off x="308875" y="3834813"/>
            <a:ext cx="2754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55"/>
          <p:cNvSpPr txBox="1"/>
          <p:nvPr>
            <p:ph idx="9" type="title"/>
          </p:nvPr>
        </p:nvSpPr>
        <p:spPr>
          <a:xfrm>
            <a:off x="308875" y="3552893"/>
            <a:ext cx="1297500" cy="2154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2"/>
                </a:solidFill>
              </a:rPr>
              <a:t>Education</a:t>
            </a:r>
            <a:endParaRPr sz="800">
              <a:solidFill>
                <a:schemeClr val="lt2"/>
              </a:solidFill>
            </a:endParaRPr>
          </a:p>
        </p:txBody>
      </p:sp>
      <p:sp>
        <p:nvSpPr>
          <p:cNvPr id="661" name="Google Shape;661;p55"/>
          <p:cNvSpPr txBox="1"/>
          <p:nvPr>
            <p:ph idx="9" type="title"/>
          </p:nvPr>
        </p:nvSpPr>
        <p:spPr>
          <a:xfrm>
            <a:off x="1731630" y="3552893"/>
            <a:ext cx="1331400" cy="2154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800">
                <a:solidFill>
                  <a:schemeClr val="dk1"/>
                </a:solidFill>
              </a:rPr>
              <a:t>College degree</a:t>
            </a:r>
            <a:endParaRPr b="0" sz="800">
              <a:solidFill>
                <a:schemeClr val="dk1"/>
              </a:solidFill>
            </a:endParaRPr>
          </a:p>
        </p:txBody>
      </p:sp>
      <p:cxnSp>
        <p:nvCxnSpPr>
          <p:cNvPr id="662" name="Google Shape;662;p55"/>
          <p:cNvCxnSpPr/>
          <p:nvPr/>
        </p:nvCxnSpPr>
        <p:spPr>
          <a:xfrm>
            <a:off x="309025" y="4116750"/>
            <a:ext cx="2754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3" name="Google Shape;663;p55"/>
          <p:cNvSpPr txBox="1"/>
          <p:nvPr>
            <p:ph idx="9" type="title"/>
          </p:nvPr>
        </p:nvSpPr>
        <p:spPr>
          <a:xfrm>
            <a:off x="309025" y="3834830"/>
            <a:ext cx="1297500" cy="2154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2"/>
                </a:solidFill>
              </a:rPr>
              <a:t>Location</a:t>
            </a:r>
            <a:endParaRPr sz="800">
              <a:solidFill>
                <a:schemeClr val="lt2"/>
              </a:solidFill>
            </a:endParaRPr>
          </a:p>
        </p:txBody>
      </p:sp>
      <p:sp>
        <p:nvSpPr>
          <p:cNvPr id="664" name="Google Shape;664;p55"/>
          <p:cNvSpPr txBox="1"/>
          <p:nvPr>
            <p:ph idx="9" type="title"/>
          </p:nvPr>
        </p:nvSpPr>
        <p:spPr>
          <a:xfrm>
            <a:off x="1731780" y="3834830"/>
            <a:ext cx="1331400" cy="2154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800">
                <a:solidFill>
                  <a:schemeClr val="dk1"/>
                </a:solidFill>
              </a:rPr>
              <a:t>Place name</a:t>
            </a:r>
            <a:endParaRPr b="0" sz="800">
              <a:solidFill>
                <a:schemeClr val="dk1"/>
              </a:solidFill>
            </a:endParaRPr>
          </a:p>
        </p:txBody>
      </p:sp>
      <p:cxnSp>
        <p:nvCxnSpPr>
          <p:cNvPr id="665" name="Google Shape;665;p55"/>
          <p:cNvCxnSpPr/>
          <p:nvPr/>
        </p:nvCxnSpPr>
        <p:spPr>
          <a:xfrm>
            <a:off x="308875" y="4398663"/>
            <a:ext cx="2754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6" name="Google Shape;666;p55"/>
          <p:cNvSpPr txBox="1"/>
          <p:nvPr>
            <p:ph idx="9" type="title"/>
          </p:nvPr>
        </p:nvSpPr>
        <p:spPr>
          <a:xfrm>
            <a:off x="308875" y="4116743"/>
            <a:ext cx="1297500" cy="2154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2"/>
                </a:solidFill>
              </a:rPr>
              <a:t>Archetype</a:t>
            </a:r>
            <a:endParaRPr sz="800">
              <a:solidFill>
                <a:schemeClr val="lt2"/>
              </a:solidFill>
            </a:endParaRPr>
          </a:p>
        </p:txBody>
      </p:sp>
      <p:sp>
        <p:nvSpPr>
          <p:cNvPr id="667" name="Google Shape;667;p55"/>
          <p:cNvSpPr txBox="1"/>
          <p:nvPr>
            <p:ph idx="9" type="title"/>
          </p:nvPr>
        </p:nvSpPr>
        <p:spPr>
          <a:xfrm>
            <a:off x="1731630" y="4116743"/>
            <a:ext cx="1331400" cy="2154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800">
                <a:solidFill>
                  <a:schemeClr val="dk1"/>
                </a:solidFill>
              </a:rPr>
              <a:t>Book club</a:t>
            </a:r>
            <a:endParaRPr b="0" sz="800">
              <a:solidFill>
                <a:schemeClr val="dk1"/>
              </a:solidFill>
            </a:endParaRPr>
          </a:p>
        </p:txBody>
      </p:sp>
      <p:sp>
        <p:nvSpPr>
          <p:cNvPr id="668" name="Google Shape;668;p55"/>
          <p:cNvSpPr txBox="1"/>
          <p:nvPr>
            <p:ph idx="1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56"/>
          <p:cNvSpPr txBox="1"/>
          <p:nvPr>
            <p:ph idx="19" type="title"/>
          </p:nvPr>
        </p:nvSpPr>
        <p:spPr>
          <a:xfrm>
            <a:off x="228600" y="228600"/>
            <a:ext cx="57606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 name</a:t>
            </a:r>
            <a:endParaRPr/>
          </a:p>
        </p:txBody>
      </p:sp>
      <p:sp>
        <p:nvSpPr>
          <p:cNvPr id="674" name="Google Shape;674;p56"/>
          <p:cNvSpPr txBox="1"/>
          <p:nvPr>
            <p:ph idx="1" type="body"/>
          </p:nvPr>
        </p:nvSpPr>
        <p:spPr>
          <a:xfrm>
            <a:off x="3154650" y="1167124"/>
            <a:ext cx="28347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09220" lvl="0" marL="13716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What influences their decisions or priorities?</a:t>
            </a:r>
            <a:endParaRPr/>
          </a:p>
          <a:p>
            <a:pPr indent="-109220" lvl="0" marL="13716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What influences their decisions or priorities?</a:t>
            </a:r>
            <a:endParaRPr/>
          </a:p>
          <a:p>
            <a:pPr indent="-109220" lvl="0" marL="13716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What influences their decisions or priorities?</a:t>
            </a:r>
            <a:endParaRPr/>
          </a:p>
        </p:txBody>
      </p:sp>
      <p:sp>
        <p:nvSpPr>
          <p:cNvPr id="675" name="Google Shape;675;p56"/>
          <p:cNvSpPr txBox="1"/>
          <p:nvPr>
            <p:ph idx="3" type="title"/>
          </p:nvPr>
        </p:nvSpPr>
        <p:spPr>
          <a:xfrm>
            <a:off x="3154650" y="1955684"/>
            <a:ext cx="2834700" cy="231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MOTIVATIONS</a:t>
            </a:r>
            <a:endParaRPr/>
          </a:p>
        </p:txBody>
      </p:sp>
      <p:sp>
        <p:nvSpPr>
          <p:cNvPr id="676" name="Google Shape;676;p56"/>
          <p:cNvSpPr txBox="1"/>
          <p:nvPr>
            <p:ph idx="4" type="title"/>
          </p:nvPr>
        </p:nvSpPr>
        <p:spPr>
          <a:xfrm>
            <a:off x="3154650" y="850081"/>
            <a:ext cx="2834700" cy="231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677" name="Google Shape;677;p56"/>
          <p:cNvSpPr txBox="1"/>
          <p:nvPr>
            <p:ph idx="2" type="body"/>
          </p:nvPr>
        </p:nvSpPr>
        <p:spPr>
          <a:xfrm>
            <a:off x="228600" y="1167124"/>
            <a:ext cx="2834700" cy="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09220" lvl="0" marL="13716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What are their daily habits?</a:t>
            </a:r>
            <a:endParaRPr/>
          </a:p>
          <a:p>
            <a:pPr indent="-109220" lvl="0" marL="13716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What are their daily habits?</a:t>
            </a:r>
            <a:endParaRPr/>
          </a:p>
          <a:p>
            <a:pPr indent="-109220" lvl="0" marL="13716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What are their daily habits?</a:t>
            </a:r>
            <a:endParaRPr/>
          </a:p>
        </p:txBody>
      </p:sp>
      <p:sp>
        <p:nvSpPr>
          <p:cNvPr id="678" name="Google Shape;678;p56"/>
          <p:cNvSpPr txBox="1"/>
          <p:nvPr>
            <p:ph idx="5" type="title"/>
          </p:nvPr>
        </p:nvSpPr>
        <p:spPr>
          <a:xfrm>
            <a:off x="228600" y="850081"/>
            <a:ext cx="2834700" cy="231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BEHAVIORS</a:t>
            </a:r>
            <a:endParaRPr/>
          </a:p>
        </p:txBody>
      </p:sp>
      <p:sp>
        <p:nvSpPr>
          <p:cNvPr id="679" name="Google Shape;679;p56"/>
          <p:cNvSpPr txBox="1"/>
          <p:nvPr>
            <p:ph idx="6" type="title"/>
          </p:nvPr>
        </p:nvSpPr>
        <p:spPr>
          <a:xfrm>
            <a:off x="6080825" y="850081"/>
            <a:ext cx="2834700" cy="231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SKILLS</a:t>
            </a:r>
            <a:endParaRPr/>
          </a:p>
        </p:txBody>
      </p:sp>
      <p:sp>
        <p:nvSpPr>
          <p:cNvPr id="680" name="Google Shape;680;p56"/>
          <p:cNvSpPr txBox="1"/>
          <p:nvPr>
            <p:ph idx="7" type="title"/>
          </p:nvPr>
        </p:nvSpPr>
        <p:spPr>
          <a:xfrm>
            <a:off x="6080825" y="2600385"/>
            <a:ext cx="2834700" cy="231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FAVORITE BRANDS</a:t>
            </a:r>
            <a:endParaRPr/>
          </a:p>
        </p:txBody>
      </p:sp>
      <p:sp>
        <p:nvSpPr>
          <p:cNvPr id="681" name="Google Shape;681;p56"/>
          <p:cNvSpPr txBox="1"/>
          <p:nvPr>
            <p:ph idx="8" type="title"/>
          </p:nvPr>
        </p:nvSpPr>
        <p:spPr>
          <a:xfrm>
            <a:off x="228600" y="1955684"/>
            <a:ext cx="2834700" cy="231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PERSONALITY</a:t>
            </a:r>
            <a:endParaRPr/>
          </a:p>
        </p:txBody>
      </p:sp>
      <p:sp>
        <p:nvSpPr>
          <p:cNvPr id="682" name="Google Shape;682;p56"/>
          <p:cNvSpPr txBox="1"/>
          <p:nvPr>
            <p:ph idx="9" type="title"/>
          </p:nvPr>
        </p:nvSpPr>
        <p:spPr>
          <a:xfrm>
            <a:off x="3154650" y="3394161"/>
            <a:ext cx="2834700" cy="231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FAVORITE APPS</a:t>
            </a:r>
            <a:endParaRPr/>
          </a:p>
        </p:txBody>
      </p:sp>
      <p:sp>
        <p:nvSpPr>
          <p:cNvPr id="683" name="Google Shape;683;p56"/>
          <p:cNvSpPr txBox="1"/>
          <p:nvPr>
            <p:ph idx="13" type="title"/>
          </p:nvPr>
        </p:nvSpPr>
        <p:spPr>
          <a:xfrm>
            <a:off x="228600" y="3394161"/>
            <a:ext cx="2834700" cy="2310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FEELINGS</a:t>
            </a:r>
            <a:endParaRPr/>
          </a:p>
        </p:txBody>
      </p:sp>
      <p:sp>
        <p:nvSpPr>
          <p:cNvPr id="684" name="Google Shape;684;p56"/>
          <p:cNvSpPr txBox="1"/>
          <p:nvPr>
            <p:ph idx="14" type="title"/>
          </p:nvPr>
        </p:nvSpPr>
        <p:spPr>
          <a:xfrm>
            <a:off x="6080825" y="1257775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 skill, device, or app</a:t>
            </a:r>
            <a:endParaRPr/>
          </a:p>
        </p:txBody>
      </p:sp>
      <p:sp>
        <p:nvSpPr>
          <p:cNvPr id="685" name="Google Shape;685;p56"/>
          <p:cNvSpPr txBox="1"/>
          <p:nvPr>
            <p:ph idx="15" type="title"/>
          </p:nvPr>
        </p:nvSpPr>
        <p:spPr>
          <a:xfrm>
            <a:off x="6080825" y="1510744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 skill, device, or app</a:t>
            </a:r>
            <a:endParaRPr/>
          </a:p>
        </p:txBody>
      </p:sp>
      <p:sp>
        <p:nvSpPr>
          <p:cNvPr id="686" name="Google Shape;686;p56"/>
          <p:cNvSpPr txBox="1"/>
          <p:nvPr>
            <p:ph idx="16" type="title"/>
          </p:nvPr>
        </p:nvSpPr>
        <p:spPr>
          <a:xfrm>
            <a:off x="6080825" y="1763713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 skill, device, or app</a:t>
            </a:r>
            <a:endParaRPr/>
          </a:p>
        </p:txBody>
      </p:sp>
      <p:sp>
        <p:nvSpPr>
          <p:cNvPr id="687" name="Google Shape;687;p56"/>
          <p:cNvSpPr txBox="1"/>
          <p:nvPr>
            <p:ph idx="17" type="title"/>
          </p:nvPr>
        </p:nvSpPr>
        <p:spPr>
          <a:xfrm>
            <a:off x="6080825" y="2016681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 skill, device, or app</a:t>
            </a:r>
            <a:endParaRPr/>
          </a:p>
        </p:txBody>
      </p:sp>
      <p:sp>
        <p:nvSpPr>
          <p:cNvPr id="688" name="Google Shape;688;p56"/>
          <p:cNvSpPr txBox="1"/>
          <p:nvPr>
            <p:ph idx="18" type="title"/>
          </p:nvPr>
        </p:nvSpPr>
        <p:spPr>
          <a:xfrm>
            <a:off x="6080825" y="2269650"/>
            <a:ext cx="1311900" cy="156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 skill, device, or app</a:t>
            </a:r>
            <a:endParaRPr/>
          </a:p>
        </p:txBody>
      </p:sp>
      <p:grpSp>
        <p:nvGrpSpPr>
          <p:cNvPr id="689" name="Google Shape;689;p56"/>
          <p:cNvGrpSpPr/>
          <p:nvPr/>
        </p:nvGrpSpPr>
        <p:grpSpPr>
          <a:xfrm>
            <a:off x="7489525" y="1291075"/>
            <a:ext cx="1330750" cy="1101875"/>
            <a:chOff x="7489525" y="1291075"/>
            <a:chExt cx="1330750" cy="1101875"/>
          </a:xfrm>
        </p:grpSpPr>
        <p:sp>
          <p:nvSpPr>
            <p:cNvPr id="690" name="Google Shape;690;p56"/>
            <p:cNvSpPr/>
            <p:nvPr/>
          </p:nvSpPr>
          <p:spPr>
            <a:xfrm>
              <a:off x="7489525" y="1291075"/>
              <a:ext cx="90000" cy="9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691" name="Google Shape;691;p56"/>
            <p:cNvSpPr/>
            <p:nvPr/>
          </p:nvSpPr>
          <p:spPr>
            <a:xfrm>
              <a:off x="7627386" y="1291075"/>
              <a:ext cx="90000" cy="9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692" name="Google Shape;692;p56"/>
            <p:cNvSpPr/>
            <p:nvPr/>
          </p:nvSpPr>
          <p:spPr>
            <a:xfrm>
              <a:off x="7765247" y="1291075"/>
              <a:ext cx="90000" cy="9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693" name="Google Shape;693;p56"/>
            <p:cNvSpPr/>
            <p:nvPr/>
          </p:nvSpPr>
          <p:spPr>
            <a:xfrm>
              <a:off x="7903108" y="1291075"/>
              <a:ext cx="90000" cy="9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694" name="Google Shape;694;p56"/>
            <p:cNvSpPr/>
            <p:nvPr/>
          </p:nvSpPr>
          <p:spPr>
            <a:xfrm>
              <a:off x="8040969" y="1291075"/>
              <a:ext cx="90000" cy="9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695" name="Google Shape;695;p56"/>
            <p:cNvSpPr/>
            <p:nvPr/>
          </p:nvSpPr>
          <p:spPr>
            <a:xfrm>
              <a:off x="8178831" y="1291075"/>
              <a:ext cx="90000" cy="9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696" name="Google Shape;696;p56"/>
            <p:cNvSpPr/>
            <p:nvPr/>
          </p:nvSpPr>
          <p:spPr>
            <a:xfrm>
              <a:off x="8316692" y="1291075"/>
              <a:ext cx="90000" cy="9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697" name="Google Shape;697;p56"/>
            <p:cNvSpPr/>
            <p:nvPr/>
          </p:nvSpPr>
          <p:spPr>
            <a:xfrm>
              <a:off x="8454553" y="1291075"/>
              <a:ext cx="90000" cy="9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698" name="Google Shape;698;p56"/>
            <p:cNvSpPr/>
            <p:nvPr/>
          </p:nvSpPr>
          <p:spPr>
            <a:xfrm>
              <a:off x="8592414" y="1291075"/>
              <a:ext cx="90000" cy="9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699" name="Google Shape;699;p56"/>
            <p:cNvSpPr/>
            <p:nvPr/>
          </p:nvSpPr>
          <p:spPr>
            <a:xfrm>
              <a:off x="8730275" y="1291075"/>
              <a:ext cx="90000" cy="9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00" name="Google Shape;700;p56"/>
            <p:cNvSpPr/>
            <p:nvPr/>
          </p:nvSpPr>
          <p:spPr>
            <a:xfrm>
              <a:off x="7489525" y="1544043"/>
              <a:ext cx="90000" cy="90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01" name="Google Shape;701;p56"/>
            <p:cNvSpPr/>
            <p:nvPr/>
          </p:nvSpPr>
          <p:spPr>
            <a:xfrm>
              <a:off x="7627386" y="1544043"/>
              <a:ext cx="90000" cy="90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02" name="Google Shape;702;p56"/>
            <p:cNvSpPr/>
            <p:nvPr/>
          </p:nvSpPr>
          <p:spPr>
            <a:xfrm>
              <a:off x="7765247" y="1544043"/>
              <a:ext cx="90000" cy="90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03" name="Google Shape;703;p56"/>
            <p:cNvSpPr/>
            <p:nvPr/>
          </p:nvSpPr>
          <p:spPr>
            <a:xfrm>
              <a:off x="7903108" y="1544043"/>
              <a:ext cx="90000" cy="90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04" name="Google Shape;704;p56"/>
            <p:cNvSpPr/>
            <p:nvPr/>
          </p:nvSpPr>
          <p:spPr>
            <a:xfrm>
              <a:off x="8040969" y="1544043"/>
              <a:ext cx="90000" cy="90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05" name="Google Shape;705;p56"/>
            <p:cNvSpPr/>
            <p:nvPr/>
          </p:nvSpPr>
          <p:spPr>
            <a:xfrm>
              <a:off x="8178831" y="1544043"/>
              <a:ext cx="90000" cy="9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06" name="Google Shape;706;p56"/>
            <p:cNvSpPr/>
            <p:nvPr/>
          </p:nvSpPr>
          <p:spPr>
            <a:xfrm>
              <a:off x="8316692" y="1544043"/>
              <a:ext cx="90000" cy="9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07" name="Google Shape;707;p56"/>
            <p:cNvSpPr/>
            <p:nvPr/>
          </p:nvSpPr>
          <p:spPr>
            <a:xfrm>
              <a:off x="8454553" y="1544043"/>
              <a:ext cx="90000" cy="9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08" name="Google Shape;708;p56"/>
            <p:cNvSpPr/>
            <p:nvPr/>
          </p:nvSpPr>
          <p:spPr>
            <a:xfrm>
              <a:off x="8592414" y="1544043"/>
              <a:ext cx="90000" cy="9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09" name="Google Shape;709;p56"/>
            <p:cNvSpPr/>
            <p:nvPr/>
          </p:nvSpPr>
          <p:spPr>
            <a:xfrm>
              <a:off x="8730275" y="1544043"/>
              <a:ext cx="90000" cy="9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10" name="Google Shape;710;p56"/>
            <p:cNvSpPr/>
            <p:nvPr/>
          </p:nvSpPr>
          <p:spPr>
            <a:xfrm>
              <a:off x="7489525" y="1797012"/>
              <a:ext cx="90000" cy="9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11" name="Google Shape;711;p56"/>
            <p:cNvSpPr/>
            <p:nvPr/>
          </p:nvSpPr>
          <p:spPr>
            <a:xfrm>
              <a:off x="7627386" y="1797012"/>
              <a:ext cx="90000" cy="9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12" name="Google Shape;712;p56"/>
            <p:cNvSpPr/>
            <p:nvPr/>
          </p:nvSpPr>
          <p:spPr>
            <a:xfrm>
              <a:off x="7765247" y="1797012"/>
              <a:ext cx="90000" cy="9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13" name="Google Shape;713;p56"/>
            <p:cNvSpPr/>
            <p:nvPr/>
          </p:nvSpPr>
          <p:spPr>
            <a:xfrm>
              <a:off x="7903108" y="1797012"/>
              <a:ext cx="90000" cy="9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14" name="Google Shape;714;p56"/>
            <p:cNvSpPr/>
            <p:nvPr/>
          </p:nvSpPr>
          <p:spPr>
            <a:xfrm>
              <a:off x="8040969" y="1797012"/>
              <a:ext cx="90000" cy="9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15" name="Google Shape;715;p56"/>
            <p:cNvSpPr/>
            <p:nvPr/>
          </p:nvSpPr>
          <p:spPr>
            <a:xfrm>
              <a:off x="8178831" y="1797012"/>
              <a:ext cx="90000" cy="9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16" name="Google Shape;716;p56"/>
            <p:cNvSpPr/>
            <p:nvPr/>
          </p:nvSpPr>
          <p:spPr>
            <a:xfrm>
              <a:off x="8316692" y="1797012"/>
              <a:ext cx="90000" cy="9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17" name="Google Shape;717;p56"/>
            <p:cNvSpPr/>
            <p:nvPr/>
          </p:nvSpPr>
          <p:spPr>
            <a:xfrm>
              <a:off x="8454553" y="1797012"/>
              <a:ext cx="90000" cy="9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18" name="Google Shape;718;p56"/>
            <p:cNvSpPr/>
            <p:nvPr/>
          </p:nvSpPr>
          <p:spPr>
            <a:xfrm>
              <a:off x="8592414" y="1797012"/>
              <a:ext cx="90000" cy="9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19" name="Google Shape;719;p56"/>
            <p:cNvSpPr/>
            <p:nvPr/>
          </p:nvSpPr>
          <p:spPr>
            <a:xfrm>
              <a:off x="8730275" y="1797012"/>
              <a:ext cx="90000" cy="9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20" name="Google Shape;720;p56"/>
            <p:cNvSpPr/>
            <p:nvPr/>
          </p:nvSpPr>
          <p:spPr>
            <a:xfrm>
              <a:off x="7489525" y="2049981"/>
              <a:ext cx="90000" cy="9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21" name="Google Shape;721;p56"/>
            <p:cNvSpPr/>
            <p:nvPr/>
          </p:nvSpPr>
          <p:spPr>
            <a:xfrm>
              <a:off x="7627386" y="2049981"/>
              <a:ext cx="90000" cy="9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22" name="Google Shape;722;p56"/>
            <p:cNvSpPr/>
            <p:nvPr/>
          </p:nvSpPr>
          <p:spPr>
            <a:xfrm>
              <a:off x="7765247" y="2049981"/>
              <a:ext cx="90000" cy="9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23" name="Google Shape;723;p56"/>
            <p:cNvSpPr/>
            <p:nvPr/>
          </p:nvSpPr>
          <p:spPr>
            <a:xfrm>
              <a:off x="7903108" y="2049981"/>
              <a:ext cx="90000" cy="9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24" name="Google Shape;724;p56"/>
            <p:cNvSpPr/>
            <p:nvPr/>
          </p:nvSpPr>
          <p:spPr>
            <a:xfrm>
              <a:off x="8040969" y="2049981"/>
              <a:ext cx="90000" cy="9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25" name="Google Shape;725;p56"/>
            <p:cNvSpPr/>
            <p:nvPr/>
          </p:nvSpPr>
          <p:spPr>
            <a:xfrm>
              <a:off x="8178831" y="2049981"/>
              <a:ext cx="90000" cy="9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26" name="Google Shape;726;p56"/>
            <p:cNvSpPr/>
            <p:nvPr/>
          </p:nvSpPr>
          <p:spPr>
            <a:xfrm>
              <a:off x="8316692" y="2049981"/>
              <a:ext cx="90000" cy="9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27" name="Google Shape;727;p56"/>
            <p:cNvSpPr/>
            <p:nvPr/>
          </p:nvSpPr>
          <p:spPr>
            <a:xfrm>
              <a:off x="8454553" y="2049981"/>
              <a:ext cx="90000" cy="9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28" name="Google Shape;728;p56"/>
            <p:cNvSpPr/>
            <p:nvPr/>
          </p:nvSpPr>
          <p:spPr>
            <a:xfrm>
              <a:off x="8592414" y="2049981"/>
              <a:ext cx="90000" cy="9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29" name="Google Shape;729;p56"/>
            <p:cNvSpPr/>
            <p:nvPr/>
          </p:nvSpPr>
          <p:spPr>
            <a:xfrm>
              <a:off x="8730275" y="2049981"/>
              <a:ext cx="90000" cy="9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30" name="Google Shape;730;p56"/>
            <p:cNvSpPr/>
            <p:nvPr/>
          </p:nvSpPr>
          <p:spPr>
            <a:xfrm>
              <a:off x="7489525" y="2302950"/>
              <a:ext cx="90000" cy="9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31" name="Google Shape;731;p56"/>
            <p:cNvSpPr/>
            <p:nvPr/>
          </p:nvSpPr>
          <p:spPr>
            <a:xfrm>
              <a:off x="7627386" y="2302950"/>
              <a:ext cx="90000" cy="9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32" name="Google Shape;732;p56"/>
            <p:cNvSpPr/>
            <p:nvPr/>
          </p:nvSpPr>
          <p:spPr>
            <a:xfrm>
              <a:off x="7765247" y="2302950"/>
              <a:ext cx="90000" cy="9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33" name="Google Shape;733;p56"/>
            <p:cNvSpPr/>
            <p:nvPr/>
          </p:nvSpPr>
          <p:spPr>
            <a:xfrm>
              <a:off x="7903108" y="2302950"/>
              <a:ext cx="90000" cy="9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34" name="Google Shape;734;p56"/>
            <p:cNvSpPr/>
            <p:nvPr/>
          </p:nvSpPr>
          <p:spPr>
            <a:xfrm>
              <a:off x="8040969" y="2302950"/>
              <a:ext cx="90000" cy="9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35" name="Google Shape;735;p56"/>
            <p:cNvSpPr/>
            <p:nvPr/>
          </p:nvSpPr>
          <p:spPr>
            <a:xfrm>
              <a:off x="8178831" y="2302950"/>
              <a:ext cx="90000" cy="9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36" name="Google Shape;736;p56"/>
            <p:cNvSpPr/>
            <p:nvPr/>
          </p:nvSpPr>
          <p:spPr>
            <a:xfrm>
              <a:off x="8316692" y="2302950"/>
              <a:ext cx="90000" cy="9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37" name="Google Shape;737;p56"/>
            <p:cNvSpPr/>
            <p:nvPr/>
          </p:nvSpPr>
          <p:spPr>
            <a:xfrm>
              <a:off x="8454553" y="2302950"/>
              <a:ext cx="90000" cy="9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38" name="Google Shape;738;p56"/>
            <p:cNvSpPr/>
            <p:nvPr/>
          </p:nvSpPr>
          <p:spPr>
            <a:xfrm>
              <a:off x="8592414" y="2302950"/>
              <a:ext cx="90000" cy="9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39" name="Google Shape;739;p56"/>
            <p:cNvSpPr/>
            <p:nvPr/>
          </p:nvSpPr>
          <p:spPr>
            <a:xfrm>
              <a:off x="8730275" y="2302950"/>
              <a:ext cx="90000" cy="9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grpSp>
        <p:nvGrpSpPr>
          <p:cNvPr id="740" name="Google Shape;740;p56"/>
          <p:cNvGrpSpPr/>
          <p:nvPr/>
        </p:nvGrpSpPr>
        <p:grpSpPr>
          <a:xfrm>
            <a:off x="6155450" y="2990150"/>
            <a:ext cx="2664949" cy="1131100"/>
            <a:chOff x="6155450" y="2990150"/>
            <a:chExt cx="2664949" cy="1131100"/>
          </a:xfrm>
        </p:grpSpPr>
        <p:sp>
          <p:nvSpPr>
            <p:cNvPr id="741" name="Google Shape;741;p56"/>
            <p:cNvSpPr/>
            <p:nvPr/>
          </p:nvSpPr>
          <p:spPr>
            <a:xfrm>
              <a:off x="6155450" y="2990150"/>
              <a:ext cx="840300" cy="2931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Logo</a:t>
              </a:r>
              <a:endParaRPr b="1" sz="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42" name="Google Shape;742;p56"/>
            <p:cNvSpPr/>
            <p:nvPr/>
          </p:nvSpPr>
          <p:spPr>
            <a:xfrm>
              <a:off x="7067774" y="2990150"/>
              <a:ext cx="840300" cy="2931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Logo</a:t>
              </a:r>
              <a:endParaRPr b="1" sz="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43" name="Google Shape;743;p56"/>
            <p:cNvSpPr/>
            <p:nvPr/>
          </p:nvSpPr>
          <p:spPr>
            <a:xfrm>
              <a:off x="7980099" y="2990150"/>
              <a:ext cx="840300" cy="2931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Logo</a:t>
              </a:r>
              <a:endParaRPr b="1" sz="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44" name="Google Shape;744;p56"/>
            <p:cNvSpPr/>
            <p:nvPr/>
          </p:nvSpPr>
          <p:spPr>
            <a:xfrm>
              <a:off x="6155450" y="3409150"/>
              <a:ext cx="840300" cy="2931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Logo</a:t>
              </a:r>
              <a:endParaRPr b="1" sz="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45" name="Google Shape;745;p56"/>
            <p:cNvSpPr/>
            <p:nvPr/>
          </p:nvSpPr>
          <p:spPr>
            <a:xfrm>
              <a:off x="7067774" y="3409150"/>
              <a:ext cx="840300" cy="2931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Logo</a:t>
              </a:r>
              <a:endParaRPr b="1" sz="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46" name="Google Shape;746;p56"/>
            <p:cNvSpPr/>
            <p:nvPr/>
          </p:nvSpPr>
          <p:spPr>
            <a:xfrm>
              <a:off x="7980099" y="3409150"/>
              <a:ext cx="840300" cy="2931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Logo</a:t>
              </a:r>
              <a:endParaRPr b="1" sz="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47" name="Google Shape;747;p56"/>
            <p:cNvSpPr/>
            <p:nvPr/>
          </p:nvSpPr>
          <p:spPr>
            <a:xfrm>
              <a:off x="6155450" y="3828150"/>
              <a:ext cx="840300" cy="2931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Logo</a:t>
              </a:r>
              <a:endParaRPr b="1" sz="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48" name="Google Shape;748;p56"/>
            <p:cNvSpPr/>
            <p:nvPr/>
          </p:nvSpPr>
          <p:spPr>
            <a:xfrm>
              <a:off x="7067774" y="3828150"/>
              <a:ext cx="840300" cy="2931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Logo</a:t>
              </a:r>
              <a:endParaRPr b="1" sz="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49" name="Google Shape;749;p56"/>
            <p:cNvSpPr/>
            <p:nvPr/>
          </p:nvSpPr>
          <p:spPr>
            <a:xfrm>
              <a:off x="7980099" y="3828150"/>
              <a:ext cx="840300" cy="2931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Logo</a:t>
              </a:r>
              <a:endParaRPr b="1" sz="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grpSp>
        <p:nvGrpSpPr>
          <p:cNvPr id="750" name="Google Shape;750;p56"/>
          <p:cNvGrpSpPr/>
          <p:nvPr/>
        </p:nvGrpSpPr>
        <p:grpSpPr>
          <a:xfrm>
            <a:off x="3229400" y="2505430"/>
            <a:ext cx="2681700" cy="683358"/>
            <a:chOff x="3229400" y="2505430"/>
            <a:chExt cx="2681700" cy="683358"/>
          </a:xfrm>
        </p:grpSpPr>
        <p:sp>
          <p:nvSpPr>
            <p:cNvPr id="751" name="Google Shape;751;p56"/>
            <p:cNvSpPr/>
            <p:nvPr/>
          </p:nvSpPr>
          <p:spPr>
            <a:xfrm>
              <a:off x="3229400" y="2505438"/>
              <a:ext cx="2681700" cy="465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7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52" name="Google Shape;752;p56"/>
            <p:cNvSpPr/>
            <p:nvPr/>
          </p:nvSpPr>
          <p:spPr>
            <a:xfrm>
              <a:off x="3229400" y="2505430"/>
              <a:ext cx="1632300" cy="465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7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53" name="Google Shape;753;p56"/>
            <p:cNvSpPr/>
            <p:nvPr/>
          </p:nvSpPr>
          <p:spPr>
            <a:xfrm>
              <a:off x="3229400" y="2823862"/>
              <a:ext cx="2681700" cy="465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7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54" name="Google Shape;754;p56"/>
            <p:cNvSpPr/>
            <p:nvPr/>
          </p:nvSpPr>
          <p:spPr>
            <a:xfrm>
              <a:off x="3229400" y="2823864"/>
              <a:ext cx="2038800" cy="465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7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55" name="Google Shape;755;p56"/>
            <p:cNvSpPr/>
            <p:nvPr/>
          </p:nvSpPr>
          <p:spPr>
            <a:xfrm>
              <a:off x="3229400" y="3142288"/>
              <a:ext cx="2681700" cy="465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7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56" name="Google Shape;756;p56"/>
            <p:cNvSpPr/>
            <p:nvPr/>
          </p:nvSpPr>
          <p:spPr>
            <a:xfrm>
              <a:off x="3229400" y="3142282"/>
              <a:ext cx="961800" cy="465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7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grpSp>
        <p:nvGrpSpPr>
          <p:cNvPr id="757" name="Google Shape;757;p56"/>
          <p:cNvGrpSpPr/>
          <p:nvPr/>
        </p:nvGrpSpPr>
        <p:grpSpPr>
          <a:xfrm>
            <a:off x="308200" y="2494400"/>
            <a:ext cx="2681700" cy="726850"/>
            <a:chOff x="308200" y="2494400"/>
            <a:chExt cx="2681700" cy="726850"/>
          </a:xfrm>
        </p:grpSpPr>
        <p:sp>
          <p:nvSpPr>
            <p:cNvPr id="758" name="Google Shape;758;p56"/>
            <p:cNvSpPr/>
            <p:nvPr/>
          </p:nvSpPr>
          <p:spPr>
            <a:xfrm>
              <a:off x="308200" y="2516150"/>
              <a:ext cx="2681700" cy="465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59" name="Google Shape;759;p56"/>
            <p:cNvSpPr/>
            <p:nvPr/>
          </p:nvSpPr>
          <p:spPr>
            <a:xfrm>
              <a:off x="1287075" y="2494400"/>
              <a:ext cx="90000" cy="9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60" name="Google Shape;760;p56"/>
            <p:cNvSpPr/>
            <p:nvPr/>
          </p:nvSpPr>
          <p:spPr>
            <a:xfrm>
              <a:off x="308200" y="2834574"/>
              <a:ext cx="2681700" cy="465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61" name="Google Shape;761;p56"/>
            <p:cNvSpPr/>
            <p:nvPr/>
          </p:nvSpPr>
          <p:spPr>
            <a:xfrm>
              <a:off x="1907475" y="2812825"/>
              <a:ext cx="90000" cy="9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62" name="Google Shape;762;p56"/>
            <p:cNvSpPr/>
            <p:nvPr/>
          </p:nvSpPr>
          <p:spPr>
            <a:xfrm>
              <a:off x="308200" y="3153000"/>
              <a:ext cx="2681700" cy="46500"/>
            </a:xfrm>
            <a:prstGeom prst="roundRect">
              <a:avLst>
                <a:gd fmla="val 50000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63" name="Google Shape;763;p56"/>
            <p:cNvSpPr/>
            <p:nvPr/>
          </p:nvSpPr>
          <p:spPr>
            <a:xfrm>
              <a:off x="990975" y="3131250"/>
              <a:ext cx="90000" cy="9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grpSp>
        <p:nvGrpSpPr>
          <p:cNvPr id="764" name="Google Shape;764;p56"/>
          <p:cNvGrpSpPr/>
          <p:nvPr/>
        </p:nvGrpSpPr>
        <p:grpSpPr>
          <a:xfrm>
            <a:off x="3249025" y="3805731"/>
            <a:ext cx="1689000" cy="292500"/>
            <a:chOff x="3249025" y="3805731"/>
            <a:chExt cx="1689000" cy="292500"/>
          </a:xfrm>
        </p:grpSpPr>
        <p:sp>
          <p:nvSpPr>
            <p:cNvPr id="765" name="Google Shape;765;p56"/>
            <p:cNvSpPr/>
            <p:nvPr/>
          </p:nvSpPr>
          <p:spPr>
            <a:xfrm>
              <a:off x="3249025" y="3805731"/>
              <a:ext cx="292500" cy="2925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66" name="Google Shape;766;p56"/>
            <p:cNvSpPr/>
            <p:nvPr/>
          </p:nvSpPr>
          <p:spPr>
            <a:xfrm>
              <a:off x="3714525" y="3805731"/>
              <a:ext cx="292500" cy="2925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67" name="Google Shape;767;p56"/>
            <p:cNvSpPr/>
            <p:nvPr/>
          </p:nvSpPr>
          <p:spPr>
            <a:xfrm>
              <a:off x="4180025" y="3805731"/>
              <a:ext cx="292500" cy="2925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768" name="Google Shape;768;p56"/>
            <p:cNvSpPr/>
            <p:nvPr/>
          </p:nvSpPr>
          <p:spPr>
            <a:xfrm>
              <a:off x="4645525" y="3805731"/>
              <a:ext cx="292500" cy="2925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769" name="Google Shape;769;p56"/>
          <p:cNvSpPr txBox="1"/>
          <p:nvPr>
            <p:ph idx="20" type="title"/>
          </p:nvPr>
        </p:nvSpPr>
        <p:spPr>
          <a:xfrm>
            <a:off x="2286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Extrovert</a:t>
            </a:r>
            <a:endParaRPr/>
          </a:p>
        </p:txBody>
      </p:sp>
      <p:sp>
        <p:nvSpPr>
          <p:cNvPr id="770" name="Google Shape;770;p56"/>
          <p:cNvSpPr txBox="1"/>
          <p:nvPr>
            <p:ph idx="21" type="title"/>
          </p:nvPr>
        </p:nvSpPr>
        <p:spPr>
          <a:xfrm>
            <a:off x="1843500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Introvert</a:t>
            </a:r>
            <a:endParaRPr/>
          </a:p>
        </p:txBody>
      </p:sp>
      <p:sp>
        <p:nvSpPr>
          <p:cNvPr id="771" name="Google Shape;771;p56"/>
          <p:cNvSpPr txBox="1"/>
          <p:nvPr>
            <p:ph idx="22" type="title"/>
          </p:nvPr>
        </p:nvSpPr>
        <p:spPr>
          <a:xfrm>
            <a:off x="2286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Spontaneous</a:t>
            </a:r>
            <a:endParaRPr/>
          </a:p>
        </p:txBody>
      </p:sp>
      <p:sp>
        <p:nvSpPr>
          <p:cNvPr id="772" name="Google Shape;772;p56"/>
          <p:cNvSpPr txBox="1"/>
          <p:nvPr>
            <p:ph idx="23" type="title"/>
          </p:nvPr>
        </p:nvSpPr>
        <p:spPr>
          <a:xfrm>
            <a:off x="1843500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Planner</a:t>
            </a:r>
            <a:endParaRPr/>
          </a:p>
        </p:txBody>
      </p:sp>
      <p:sp>
        <p:nvSpPr>
          <p:cNvPr id="773" name="Google Shape;773;p56"/>
          <p:cNvSpPr txBox="1"/>
          <p:nvPr>
            <p:ph idx="24" type="title"/>
          </p:nvPr>
        </p:nvSpPr>
        <p:spPr>
          <a:xfrm>
            <a:off x="2286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Collaborative</a:t>
            </a:r>
            <a:endParaRPr/>
          </a:p>
        </p:txBody>
      </p:sp>
      <p:sp>
        <p:nvSpPr>
          <p:cNvPr id="774" name="Google Shape;774;p56"/>
          <p:cNvSpPr txBox="1"/>
          <p:nvPr>
            <p:ph type="title"/>
          </p:nvPr>
        </p:nvSpPr>
        <p:spPr>
          <a:xfrm>
            <a:off x="1843500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Independent</a:t>
            </a:r>
            <a:endParaRPr/>
          </a:p>
        </p:txBody>
      </p:sp>
      <p:sp>
        <p:nvSpPr>
          <p:cNvPr id="775" name="Google Shape;775;p56"/>
          <p:cNvSpPr txBox="1"/>
          <p:nvPr>
            <p:ph idx="25" type="title"/>
          </p:nvPr>
        </p:nvSpPr>
        <p:spPr>
          <a:xfrm>
            <a:off x="3154713" y="234795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Driver 1</a:t>
            </a:r>
            <a:endParaRPr/>
          </a:p>
        </p:txBody>
      </p:sp>
      <p:sp>
        <p:nvSpPr>
          <p:cNvPr id="776" name="Google Shape;776;p56"/>
          <p:cNvSpPr txBox="1"/>
          <p:nvPr>
            <p:ph idx="26" type="title"/>
          </p:nvPr>
        </p:nvSpPr>
        <p:spPr>
          <a:xfrm>
            <a:off x="3154713" y="266609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Driver 2</a:t>
            </a:r>
            <a:endParaRPr/>
          </a:p>
        </p:txBody>
      </p:sp>
      <p:sp>
        <p:nvSpPr>
          <p:cNvPr id="777" name="Google Shape;777;p56"/>
          <p:cNvSpPr txBox="1"/>
          <p:nvPr>
            <p:ph idx="27" type="title"/>
          </p:nvPr>
        </p:nvSpPr>
        <p:spPr>
          <a:xfrm>
            <a:off x="3154713" y="2984230"/>
            <a:ext cx="1219800" cy="1269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Driver 3</a:t>
            </a:r>
            <a:endParaRPr/>
          </a:p>
        </p:txBody>
      </p:sp>
      <p:sp>
        <p:nvSpPr>
          <p:cNvPr id="778" name="Google Shape;778;p56"/>
          <p:cNvSpPr/>
          <p:nvPr/>
        </p:nvSpPr>
        <p:spPr>
          <a:xfrm>
            <a:off x="306312" y="3805131"/>
            <a:ext cx="1297500" cy="293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Frustrated</a:t>
            </a:r>
            <a:endParaRPr b="1" sz="8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79" name="Google Shape;779;p56"/>
          <p:cNvSpPr/>
          <p:nvPr/>
        </p:nvSpPr>
        <p:spPr>
          <a:xfrm>
            <a:off x="1694290" y="3805131"/>
            <a:ext cx="1297500" cy="2931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Hopeful</a:t>
            </a:r>
            <a:endParaRPr b="1" sz="8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80" name="Google Shape;780;p56"/>
          <p:cNvSpPr/>
          <p:nvPr/>
        </p:nvSpPr>
        <p:spPr>
          <a:xfrm rot="-237740">
            <a:off x="1054329" y="704579"/>
            <a:ext cx="1471261" cy="85049"/>
          </a:xfrm>
          <a:custGeom>
            <a:rect b="b" l="l" r="r" t="t"/>
            <a:pathLst>
              <a:path extrusionOk="0" h="3402" w="58851">
                <a:moveTo>
                  <a:pt x="0" y="0"/>
                </a:moveTo>
                <a:cubicBezTo>
                  <a:pt x="19650" y="0"/>
                  <a:pt x="39452" y="273"/>
                  <a:pt x="58851" y="3402"/>
                </a:cubicBezTo>
              </a:path>
            </a:pathLst>
          </a:cu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81" name="Google Shape;781;p56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6" name="Google Shape;786;p57"/>
          <p:cNvGrpSpPr/>
          <p:nvPr/>
        </p:nvGrpSpPr>
        <p:grpSpPr>
          <a:xfrm>
            <a:off x="1972675" y="1095875"/>
            <a:ext cx="4653600" cy="3322500"/>
            <a:chOff x="1972675" y="1095875"/>
            <a:chExt cx="4653600" cy="3322500"/>
          </a:xfrm>
        </p:grpSpPr>
        <p:cxnSp>
          <p:nvCxnSpPr>
            <p:cNvPr id="787" name="Google Shape;787;p57"/>
            <p:cNvCxnSpPr/>
            <p:nvPr/>
          </p:nvCxnSpPr>
          <p:spPr>
            <a:xfrm>
              <a:off x="1972675" y="1095875"/>
              <a:ext cx="4653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8" name="Google Shape;788;p57"/>
            <p:cNvCxnSpPr/>
            <p:nvPr/>
          </p:nvCxnSpPr>
          <p:spPr>
            <a:xfrm>
              <a:off x="1972675" y="1462725"/>
              <a:ext cx="4653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9" name="Google Shape;789;p57"/>
            <p:cNvCxnSpPr/>
            <p:nvPr/>
          </p:nvCxnSpPr>
          <p:spPr>
            <a:xfrm>
              <a:off x="1972675" y="1834788"/>
              <a:ext cx="4653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0" name="Google Shape;790;p57"/>
            <p:cNvCxnSpPr/>
            <p:nvPr/>
          </p:nvCxnSpPr>
          <p:spPr>
            <a:xfrm>
              <a:off x="1972675" y="2201638"/>
              <a:ext cx="4653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1" name="Google Shape;791;p57"/>
            <p:cNvCxnSpPr/>
            <p:nvPr/>
          </p:nvCxnSpPr>
          <p:spPr>
            <a:xfrm>
              <a:off x="1972675" y="2573700"/>
              <a:ext cx="4653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2" name="Google Shape;792;p57"/>
            <p:cNvCxnSpPr/>
            <p:nvPr/>
          </p:nvCxnSpPr>
          <p:spPr>
            <a:xfrm>
              <a:off x="1972675" y="2940550"/>
              <a:ext cx="4653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3" name="Google Shape;793;p57"/>
            <p:cNvCxnSpPr/>
            <p:nvPr/>
          </p:nvCxnSpPr>
          <p:spPr>
            <a:xfrm>
              <a:off x="1972675" y="3312613"/>
              <a:ext cx="4653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4" name="Google Shape;794;p57"/>
            <p:cNvCxnSpPr/>
            <p:nvPr/>
          </p:nvCxnSpPr>
          <p:spPr>
            <a:xfrm>
              <a:off x="1972675" y="3679463"/>
              <a:ext cx="4653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5" name="Google Shape;795;p57"/>
            <p:cNvCxnSpPr/>
            <p:nvPr/>
          </p:nvCxnSpPr>
          <p:spPr>
            <a:xfrm>
              <a:off x="1972675" y="4051525"/>
              <a:ext cx="4653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6" name="Google Shape;796;p57"/>
            <p:cNvCxnSpPr/>
            <p:nvPr/>
          </p:nvCxnSpPr>
          <p:spPr>
            <a:xfrm>
              <a:off x="1972675" y="4418375"/>
              <a:ext cx="4653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97" name="Google Shape;797;p57"/>
          <p:cNvGrpSpPr/>
          <p:nvPr/>
        </p:nvGrpSpPr>
        <p:grpSpPr>
          <a:xfrm rot="-5400000">
            <a:off x="2870603" y="663441"/>
            <a:ext cx="3319878" cy="4185021"/>
            <a:chOff x="1972675" y="1095875"/>
            <a:chExt cx="4653600" cy="3322500"/>
          </a:xfrm>
        </p:grpSpPr>
        <p:cxnSp>
          <p:nvCxnSpPr>
            <p:cNvPr id="798" name="Google Shape;798;p57"/>
            <p:cNvCxnSpPr/>
            <p:nvPr/>
          </p:nvCxnSpPr>
          <p:spPr>
            <a:xfrm>
              <a:off x="1972675" y="1095875"/>
              <a:ext cx="4653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99" name="Google Shape;799;p57"/>
            <p:cNvCxnSpPr/>
            <p:nvPr/>
          </p:nvCxnSpPr>
          <p:spPr>
            <a:xfrm>
              <a:off x="1972675" y="1462725"/>
              <a:ext cx="4653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0" name="Google Shape;800;p57"/>
            <p:cNvCxnSpPr/>
            <p:nvPr/>
          </p:nvCxnSpPr>
          <p:spPr>
            <a:xfrm>
              <a:off x="1972675" y="1834788"/>
              <a:ext cx="4653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1" name="Google Shape;801;p57"/>
            <p:cNvCxnSpPr/>
            <p:nvPr/>
          </p:nvCxnSpPr>
          <p:spPr>
            <a:xfrm>
              <a:off x="1972675" y="2201638"/>
              <a:ext cx="4653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2" name="Google Shape;802;p57"/>
            <p:cNvCxnSpPr/>
            <p:nvPr/>
          </p:nvCxnSpPr>
          <p:spPr>
            <a:xfrm>
              <a:off x="1972675" y="2573700"/>
              <a:ext cx="4653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3" name="Google Shape;803;p57"/>
            <p:cNvCxnSpPr/>
            <p:nvPr/>
          </p:nvCxnSpPr>
          <p:spPr>
            <a:xfrm>
              <a:off x="1972675" y="2940550"/>
              <a:ext cx="4653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4" name="Google Shape;804;p57"/>
            <p:cNvCxnSpPr/>
            <p:nvPr/>
          </p:nvCxnSpPr>
          <p:spPr>
            <a:xfrm>
              <a:off x="1972675" y="3312613"/>
              <a:ext cx="4653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5" name="Google Shape;805;p57"/>
            <p:cNvCxnSpPr/>
            <p:nvPr/>
          </p:nvCxnSpPr>
          <p:spPr>
            <a:xfrm>
              <a:off x="1972675" y="3679463"/>
              <a:ext cx="4653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6" name="Google Shape;806;p57"/>
            <p:cNvCxnSpPr/>
            <p:nvPr/>
          </p:nvCxnSpPr>
          <p:spPr>
            <a:xfrm>
              <a:off x="1972675" y="4051525"/>
              <a:ext cx="4653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7" name="Google Shape;807;p57"/>
            <p:cNvCxnSpPr/>
            <p:nvPr/>
          </p:nvCxnSpPr>
          <p:spPr>
            <a:xfrm>
              <a:off x="1972675" y="4418375"/>
              <a:ext cx="4653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08" name="Google Shape;808;p57"/>
          <p:cNvSpPr/>
          <p:nvPr/>
        </p:nvSpPr>
        <p:spPr>
          <a:xfrm rot="-5400000">
            <a:off x="-496575" y="1948625"/>
            <a:ext cx="3324000" cy="1614600"/>
          </a:xfrm>
          <a:prstGeom prst="round2SameRect">
            <a:avLst>
              <a:gd fmla="val 12059" name="adj1"/>
              <a:gd fmla="val 0" name="adj2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09" name="Google Shape;809;p57"/>
          <p:cNvSpPr txBox="1"/>
          <p:nvPr>
            <p:ph type="title"/>
          </p:nvPr>
        </p:nvSpPr>
        <p:spPr>
          <a:xfrm>
            <a:off x="228600" y="256925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Competitive</a:t>
            </a:r>
            <a:r>
              <a:rPr lang="en"/>
              <a:t> analysis</a:t>
            </a:r>
            <a:endParaRPr/>
          </a:p>
        </p:txBody>
      </p:sp>
      <p:sp>
        <p:nvSpPr>
          <p:cNvPr id="810" name="Google Shape;810;p57"/>
          <p:cNvSpPr/>
          <p:nvPr/>
        </p:nvSpPr>
        <p:spPr>
          <a:xfrm>
            <a:off x="3297595" y="1391317"/>
            <a:ext cx="142800" cy="142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11" name="Google Shape;811;p57"/>
          <p:cNvSpPr/>
          <p:nvPr/>
        </p:nvSpPr>
        <p:spPr>
          <a:xfrm>
            <a:off x="3764620" y="1391317"/>
            <a:ext cx="142800" cy="14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12" name="Google Shape;812;p57"/>
          <p:cNvSpPr/>
          <p:nvPr/>
        </p:nvSpPr>
        <p:spPr>
          <a:xfrm>
            <a:off x="4707207" y="1391317"/>
            <a:ext cx="142800" cy="14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13" name="Google Shape;813;p57"/>
          <p:cNvSpPr/>
          <p:nvPr/>
        </p:nvSpPr>
        <p:spPr>
          <a:xfrm>
            <a:off x="5624732" y="1391317"/>
            <a:ext cx="142800" cy="142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814" name="Google Shape;814;p57"/>
          <p:cNvGrpSpPr/>
          <p:nvPr/>
        </p:nvGrpSpPr>
        <p:grpSpPr>
          <a:xfrm>
            <a:off x="7015347" y="3141748"/>
            <a:ext cx="1422591" cy="1443448"/>
            <a:chOff x="7015347" y="3141748"/>
            <a:chExt cx="1422591" cy="1443448"/>
          </a:xfrm>
        </p:grpSpPr>
        <p:grpSp>
          <p:nvGrpSpPr>
            <p:cNvPr id="815" name="Google Shape;815;p57"/>
            <p:cNvGrpSpPr/>
            <p:nvPr/>
          </p:nvGrpSpPr>
          <p:grpSpPr>
            <a:xfrm>
              <a:off x="7015347" y="4246496"/>
              <a:ext cx="1422591" cy="338700"/>
              <a:chOff x="6926322" y="4027309"/>
              <a:chExt cx="1422591" cy="338700"/>
            </a:xfrm>
          </p:grpSpPr>
          <p:sp>
            <p:nvSpPr>
              <p:cNvPr id="816" name="Google Shape;816;p57"/>
              <p:cNvSpPr/>
              <p:nvPr/>
            </p:nvSpPr>
            <p:spPr>
              <a:xfrm>
                <a:off x="6926322" y="4125250"/>
                <a:ext cx="142800" cy="1428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817" name="Google Shape;817;p57"/>
              <p:cNvSpPr txBox="1"/>
              <p:nvPr/>
            </p:nvSpPr>
            <p:spPr>
              <a:xfrm>
                <a:off x="7070013" y="4027309"/>
                <a:ext cx="12789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Nunito Sans Medium"/>
                    <a:ea typeface="Nunito Sans Medium"/>
                    <a:cs typeface="Nunito Sans Medium"/>
                    <a:sym typeface="Nunito Sans Medium"/>
                  </a:rPr>
                  <a:t>Product 4</a:t>
                </a:r>
                <a:endParaRPr sz="1000">
                  <a:solidFill>
                    <a:schemeClr val="dk1"/>
                  </a:solidFill>
                  <a:latin typeface="Nunito Sans Medium"/>
                  <a:ea typeface="Nunito Sans Medium"/>
                  <a:cs typeface="Nunito Sans Medium"/>
                  <a:sym typeface="Nunito Sans Medium"/>
                </a:endParaRPr>
              </a:p>
            </p:txBody>
          </p:sp>
        </p:grpSp>
        <p:grpSp>
          <p:nvGrpSpPr>
            <p:cNvPr id="818" name="Google Shape;818;p57"/>
            <p:cNvGrpSpPr/>
            <p:nvPr/>
          </p:nvGrpSpPr>
          <p:grpSpPr>
            <a:xfrm>
              <a:off x="7015347" y="3878247"/>
              <a:ext cx="1422591" cy="338700"/>
              <a:chOff x="6926322" y="4027309"/>
              <a:chExt cx="1422591" cy="338700"/>
            </a:xfrm>
          </p:grpSpPr>
          <p:sp>
            <p:nvSpPr>
              <p:cNvPr id="819" name="Google Shape;819;p57"/>
              <p:cNvSpPr/>
              <p:nvPr/>
            </p:nvSpPr>
            <p:spPr>
              <a:xfrm>
                <a:off x="6926322" y="4125250"/>
                <a:ext cx="142800" cy="1428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820" name="Google Shape;820;p57"/>
              <p:cNvSpPr txBox="1"/>
              <p:nvPr/>
            </p:nvSpPr>
            <p:spPr>
              <a:xfrm>
                <a:off x="7070013" y="4027309"/>
                <a:ext cx="12789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Nunito Sans Medium"/>
                    <a:ea typeface="Nunito Sans Medium"/>
                    <a:cs typeface="Nunito Sans Medium"/>
                    <a:sym typeface="Nunito Sans Medium"/>
                  </a:rPr>
                  <a:t>Product 3</a:t>
                </a:r>
                <a:endParaRPr sz="1000">
                  <a:solidFill>
                    <a:schemeClr val="dk1"/>
                  </a:solidFill>
                  <a:latin typeface="Nunito Sans Medium"/>
                  <a:ea typeface="Nunito Sans Medium"/>
                  <a:cs typeface="Nunito Sans Medium"/>
                  <a:sym typeface="Nunito Sans Medium"/>
                </a:endParaRPr>
              </a:p>
            </p:txBody>
          </p:sp>
        </p:grpSp>
        <p:grpSp>
          <p:nvGrpSpPr>
            <p:cNvPr id="821" name="Google Shape;821;p57"/>
            <p:cNvGrpSpPr/>
            <p:nvPr/>
          </p:nvGrpSpPr>
          <p:grpSpPr>
            <a:xfrm>
              <a:off x="7015347" y="3509997"/>
              <a:ext cx="1422591" cy="338700"/>
              <a:chOff x="6926322" y="4027309"/>
              <a:chExt cx="1422591" cy="338700"/>
            </a:xfrm>
          </p:grpSpPr>
          <p:sp>
            <p:nvSpPr>
              <p:cNvPr id="822" name="Google Shape;822;p57"/>
              <p:cNvSpPr/>
              <p:nvPr/>
            </p:nvSpPr>
            <p:spPr>
              <a:xfrm>
                <a:off x="6926322" y="4125250"/>
                <a:ext cx="142800" cy="1428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823" name="Google Shape;823;p57"/>
              <p:cNvSpPr txBox="1"/>
              <p:nvPr/>
            </p:nvSpPr>
            <p:spPr>
              <a:xfrm>
                <a:off x="7070013" y="4027309"/>
                <a:ext cx="12789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Nunito Sans Medium"/>
                    <a:ea typeface="Nunito Sans Medium"/>
                    <a:cs typeface="Nunito Sans Medium"/>
                    <a:sym typeface="Nunito Sans Medium"/>
                  </a:rPr>
                  <a:t>Product 2</a:t>
                </a:r>
                <a:endParaRPr sz="1000">
                  <a:solidFill>
                    <a:schemeClr val="dk1"/>
                  </a:solidFill>
                  <a:latin typeface="Nunito Sans Medium"/>
                  <a:ea typeface="Nunito Sans Medium"/>
                  <a:cs typeface="Nunito Sans Medium"/>
                  <a:sym typeface="Nunito Sans Medium"/>
                </a:endParaRPr>
              </a:p>
            </p:txBody>
          </p:sp>
        </p:grpSp>
        <p:grpSp>
          <p:nvGrpSpPr>
            <p:cNvPr id="824" name="Google Shape;824;p57"/>
            <p:cNvGrpSpPr/>
            <p:nvPr/>
          </p:nvGrpSpPr>
          <p:grpSpPr>
            <a:xfrm>
              <a:off x="7015347" y="3141748"/>
              <a:ext cx="1422591" cy="338700"/>
              <a:chOff x="6926322" y="4027309"/>
              <a:chExt cx="1422591" cy="338700"/>
            </a:xfrm>
          </p:grpSpPr>
          <p:sp>
            <p:nvSpPr>
              <p:cNvPr id="825" name="Google Shape;825;p57"/>
              <p:cNvSpPr/>
              <p:nvPr/>
            </p:nvSpPr>
            <p:spPr>
              <a:xfrm>
                <a:off x="6926322" y="4125250"/>
                <a:ext cx="142800" cy="1428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826" name="Google Shape;826;p57"/>
              <p:cNvSpPr txBox="1"/>
              <p:nvPr/>
            </p:nvSpPr>
            <p:spPr>
              <a:xfrm>
                <a:off x="7070013" y="4027309"/>
                <a:ext cx="12789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solidFill>
                      <a:schemeClr val="dk1"/>
                    </a:solidFill>
                    <a:latin typeface="Nunito Sans Medium"/>
                    <a:ea typeface="Nunito Sans Medium"/>
                    <a:cs typeface="Nunito Sans Medium"/>
                    <a:sym typeface="Nunito Sans Medium"/>
                  </a:rPr>
                  <a:t>Product 1</a:t>
                </a:r>
                <a:endParaRPr sz="1000">
                  <a:solidFill>
                    <a:schemeClr val="dk1"/>
                  </a:solidFill>
                  <a:latin typeface="Nunito Sans Medium"/>
                  <a:ea typeface="Nunito Sans Medium"/>
                  <a:cs typeface="Nunito Sans Medium"/>
                  <a:sym typeface="Nunito Sans Medium"/>
                </a:endParaRPr>
              </a:p>
            </p:txBody>
          </p:sp>
        </p:grpSp>
      </p:grpSp>
      <p:grpSp>
        <p:nvGrpSpPr>
          <p:cNvPr id="827" name="Google Shape;827;p57"/>
          <p:cNvGrpSpPr/>
          <p:nvPr/>
        </p:nvGrpSpPr>
        <p:grpSpPr>
          <a:xfrm>
            <a:off x="1765100" y="4529825"/>
            <a:ext cx="5097024" cy="215400"/>
            <a:chOff x="1765100" y="4529825"/>
            <a:chExt cx="5097024" cy="215400"/>
          </a:xfrm>
        </p:grpSpPr>
        <p:sp>
          <p:nvSpPr>
            <p:cNvPr id="828" name="Google Shape;828;p57"/>
            <p:cNvSpPr txBox="1"/>
            <p:nvPr/>
          </p:nvSpPr>
          <p:spPr>
            <a:xfrm>
              <a:off x="1765100" y="4529825"/>
              <a:ext cx="419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Nunito Sans Medium"/>
                  <a:ea typeface="Nunito Sans Medium"/>
                  <a:cs typeface="Nunito Sans Medium"/>
                  <a:sym typeface="Nunito Sans Medium"/>
                </a:rPr>
                <a:t>0</a:t>
              </a:r>
              <a:endParaRPr sz="8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Nunito Sans Medium"/>
                  <a:ea typeface="Nunito Sans Medium"/>
                  <a:cs typeface="Nunito Sans Medium"/>
                  <a:sym typeface="Nunito Sans Medium"/>
                </a:rPr>
                <a:t>(WORST)</a:t>
              </a:r>
              <a:endParaRPr sz="6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endParaRPr>
            </a:p>
          </p:txBody>
        </p:sp>
        <p:sp>
          <p:nvSpPr>
            <p:cNvPr id="829" name="Google Shape;829;p57"/>
            <p:cNvSpPr txBox="1"/>
            <p:nvPr/>
          </p:nvSpPr>
          <p:spPr>
            <a:xfrm>
              <a:off x="2317520" y="4529825"/>
              <a:ext cx="243600" cy="1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Nunito Sans Medium"/>
                  <a:ea typeface="Nunito Sans Medium"/>
                  <a:cs typeface="Nunito Sans Medium"/>
                  <a:sym typeface="Nunito Sans Medium"/>
                </a:rPr>
                <a:t>1</a:t>
              </a:r>
              <a:endParaRPr sz="8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endParaRPr>
            </a:p>
          </p:txBody>
        </p:sp>
        <p:sp>
          <p:nvSpPr>
            <p:cNvPr id="830" name="Google Shape;830;p57"/>
            <p:cNvSpPr txBox="1"/>
            <p:nvPr/>
          </p:nvSpPr>
          <p:spPr>
            <a:xfrm>
              <a:off x="2780705" y="4529825"/>
              <a:ext cx="243600" cy="1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Nunito Sans Medium"/>
                  <a:ea typeface="Nunito Sans Medium"/>
                  <a:cs typeface="Nunito Sans Medium"/>
                  <a:sym typeface="Nunito Sans Medium"/>
                </a:rPr>
                <a:t>2</a:t>
              </a:r>
              <a:endParaRPr sz="8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endParaRPr>
            </a:p>
          </p:txBody>
        </p:sp>
        <p:sp>
          <p:nvSpPr>
            <p:cNvPr id="831" name="Google Shape;831;p57"/>
            <p:cNvSpPr txBox="1"/>
            <p:nvPr/>
          </p:nvSpPr>
          <p:spPr>
            <a:xfrm>
              <a:off x="3247211" y="4529825"/>
              <a:ext cx="243600" cy="1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Nunito Sans Medium"/>
                  <a:ea typeface="Nunito Sans Medium"/>
                  <a:cs typeface="Nunito Sans Medium"/>
                  <a:sym typeface="Nunito Sans Medium"/>
                </a:rPr>
                <a:t>3</a:t>
              </a:r>
              <a:endParaRPr sz="8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endParaRPr>
            </a:p>
          </p:txBody>
        </p:sp>
        <p:sp>
          <p:nvSpPr>
            <p:cNvPr id="832" name="Google Shape;832;p57"/>
            <p:cNvSpPr txBox="1"/>
            <p:nvPr/>
          </p:nvSpPr>
          <p:spPr>
            <a:xfrm>
              <a:off x="3713711" y="4529825"/>
              <a:ext cx="243600" cy="1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Nunito Sans Medium"/>
                  <a:ea typeface="Nunito Sans Medium"/>
                  <a:cs typeface="Nunito Sans Medium"/>
                  <a:sym typeface="Nunito Sans Medium"/>
                </a:rPr>
                <a:t>4</a:t>
              </a:r>
              <a:endParaRPr sz="8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endParaRPr>
            </a:p>
          </p:txBody>
        </p:sp>
        <p:sp>
          <p:nvSpPr>
            <p:cNvPr id="833" name="Google Shape;833;p57"/>
            <p:cNvSpPr txBox="1"/>
            <p:nvPr/>
          </p:nvSpPr>
          <p:spPr>
            <a:xfrm>
              <a:off x="4180211" y="4529825"/>
              <a:ext cx="243600" cy="1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Nunito Sans Medium"/>
                  <a:ea typeface="Nunito Sans Medium"/>
                  <a:cs typeface="Nunito Sans Medium"/>
                  <a:sym typeface="Nunito Sans Medium"/>
                </a:rPr>
                <a:t>5</a:t>
              </a:r>
              <a:endParaRPr sz="8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endParaRPr>
            </a:p>
          </p:txBody>
        </p:sp>
        <p:sp>
          <p:nvSpPr>
            <p:cNvPr id="834" name="Google Shape;834;p57"/>
            <p:cNvSpPr txBox="1"/>
            <p:nvPr/>
          </p:nvSpPr>
          <p:spPr>
            <a:xfrm>
              <a:off x="4646711" y="4529825"/>
              <a:ext cx="243600" cy="1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Nunito Sans Medium"/>
                  <a:ea typeface="Nunito Sans Medium"/>
                  <a:cs typeface="Nunito Sans Medium"/>
                  <a:sym typeface="Nunito Sans Medium"/>
                </a:rPr>
                <a:t>6</a:t>
              </a:r>
              <a:endParaRPr sz="8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endParaRPr>
            </a:p>
          </p:txBody>
        </p:sp>
        <p:sp>
          <p:nvSpPr>
            <p:cNvPr id="835" name="Google Shape;835;p57"/>
            <p:cNvSpPr txBox="1"/>
            <p:nvPr/>
          </p:nvSpPr>
          <p:spPr>
            <a:xfrm>
              <a:off x="5113211" y="4529825"/>
              <a:ext cx="243600" cy="1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Nunito Sans Medium"/>
                  <a:ea typeface="Nunito Sans Medium"/>
                  <a:cs typeface="Nunito Sans Medium"/>
                  <a:sym typeface="Nunito Sans Medium"/>
                </a:rPr>
                <a:t>7</a:t>
              </a:r>
              <a:endParaRPr sz="8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endParaRPr>
            </a:p>
          </p:txBody>
        </p:sp>
        <p:sp>
          <p:nvSpPr>
            <p:cNvPr id="836" name="Google Shape;836;p57"/>
            <p:cNvSpPr txBox="1"/>
            <p:nvPr/>
          </p:nvSpPr>
          <p:spPr>
            <a:xfrm>
              <a:off x="5574313" y="4529825"/>
              <a:ext cx="243600" cy="1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Nunito Sans Medium"/>
                  <a:ea typeface="Nunito Sans Medium"/>
                  <a:cs typeface="Nunito Sans Medium"/>
                  <a:sym typeface="Nunito Sans Medium"/>
                </a:rPr>
                <a:t>8</a:t>
              </a:r>
              <a:endParaRPr sz="8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endParaRPr>
            </a:p>
          </p:txBody>
        </p:sp>
        <p:sp>
          <p:nvSpPr>
            <p:cNvPr id="837" name="Google Shape;837;p57"/>
            <p:cNvSpPr txBox="1"/>
            <p:nvPr/>
          </p:nvSpPr>
          <p:spPr>
            <a:xfrm>
              <a:off x="6038768" y="4529825"/>
              <a:ext cx="243600" cy="12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Nunito Sans Medium"/>
                  <a:ea typeface="Nunito Sans Medium"/>
                  <a:cs typeface="Nunito Sans Medium"/>
                  <a:sym typeface="Nunito Sans Medium"/>
                </a:rPr>
                <a:t>9</a:t>
              </a:r>
              <a:endParaRPr sz="8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endParaRPr>
            </a:p>
          </p:txBody>
        </p:sp>
        <p:sp>
          <p:nvSpPr>
            <p:cNvPr id="838" name="Google Shape;838;p57"/>
            <p:cNvSpPr txBox="1"/>
            <p:nvPr/>
          </p:nvSpPr>
          <p:spPr>
            <a:xfrm>
              <a:off x="6391424" y="4529825"/>
              <a:ext cx="4707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Nunito Sans Medium"/>
                  <a:ea typeface="Nunito Sans Medium"/>
                  <a:cs typeface="Nunito Sans Medium"/>
                  <a:sym typeface="Nunito Sans Medium"/>
                </a:rPr>
                <a:t>10</a:t>
              </a:r>
              <a:endParaRPr sz="8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Nunito Sans Medium"/>
                  <a:ea typeface="Nunito Sans Medium"/>
                  <a:cs typeface="Nunito Sans Medium"/>
                  <a:sym typeface="Nunito Sans Medium"/>
                </a:rPr>
                <a:t>(BEST)</a:t>
              </a:r>
              <a:endParaRPr sz="6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endParaRPr>
            </a:p>
          </p:txBody>
        </p:sp>
      </p:grpSp>
      <p:sp>
        <p:nvSpPr>
          <p:cNvPr id="839" name="Google Shape;839;p57"/>
          <p:cNvSpPr/>
          <p:nvPr/>
        </p:nvSpPr>
        <p:spPr>
          <a:xfrm>
            <a:off x="6089170" y="1761645"/>
            <a:ext cx="142800" cy="142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40" name="Google Shape;840;p57"/>
          <p:cNvSpPr/>
          <p:nvPr/>
        </p:nvSpPr>
        <p:spPr>
          <a:xfrm>
            <a:off x="3764620" y="1761645"/>
            <a:ext cx="142800" cy="14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41" name="Google Shape;841;p57"/>
          <p:cNvSpPr/>
          <p:nvPr/>
        </p:nvSpPr>
        <p:spPr>
          <a:xfrm>
            <a:off x="2831107" y="1761645"/>
            <a:ext cx="142800" cy="14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42" name="Google Shape;842;p57"/>
          <p:cNvSpPr/>
          <p:nvPr/>
        </p:nvSpPr>
        <p:spPr>
          <a:xfrm>
            <a:off x="4698157" y="1761645"/>
            <a:ext cx="142800" cy="142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43" name="Google Shape;843;p57"/>
          <p:cNvSpPr/>
          <p:nvPr/>
        </p:nvSpPr>
        <p:spPr>
          <a:xfrm>
            <a:off x="2831095" y="2131972"/>
            <a:ext cx="142800" cy="142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44" name="Google Shape;844;p57"/>
          <p:cNvSpPr/>
          <p:nvPr/>
        </p:nvSpPr>
        <p:spPr>
          <a:xfrm>
            <a:off x="4230595" y="2131972"/>
            <a:ext cx="142800" cy="14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45" name="Google Shape;845;p57"/>
          <p:cNvSpPr/>
          <p:nvPr/>
        </p:nvSpPr>
        <p:spPr>
          <a:xfrm>
            <a:off x="5163607" y="2131972"/>
            <a:ext cx="142800" cy="14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46" name="Google Shape;846;p57"/>
          <p:cNvSpPr/>
          <p:nvPr/>
        </p:nvSpPr>
        <p:spPr>
          <a:xfrm>
            <a:off x="6089182" y="2131972"/>
            <a:ext cx="142800" cy="142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47" name="Google Shape;847;p57"/>
          <p:cNvSpPr/>
          <p:nvPr/>
        </p:nvSpPr>
        <p:spPr>
          <a:xfrm>
            <a:off x="3297595" y="2502299"/>
            <a:ext cx="142800" cy="142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48" name="Google Shape;848;p57"/>
          <p:cNvSpPr/>
          <p:nvPr/>
        </p:nvSpPr>
        <p:spPr>
          <a:xfrm>
            <a:off x="2367920" y="2502299"/>
            <a:ext cx="142800" cy="14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49" name="Google Shape;849;p57"/>
          <p:cNvSpPr/>
          <p:nvPr/>
        </p:nvSpPr>
        <p:spPr>
          <a:xfrm>
            <a:off x="6555382" y="2502299"/>
            <a:ext cx="142800" cy="14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50" name="Google Shape;850;p57"/>
          <p:cNvSpPr/>
          <p:nvPr/>
        </p:nvSpPr>
        <p:spPr>
          <a:xfrm>
            <a:off x="5624732" y="2502299"/>
            <a:ext cx="142800" cy="142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51" name="Google Shape;851;p57"/>
          <p:cNvSpPr/>
          <p:nvPr/>
        </p:nvSpPr>
        <p:spPr>
          <a:xfrm>
            <a:off x="2831095" y="2872627"/>
            <a:ext cx="142800" cy="142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52" name="Google Shape;852;p57"/>
          <p:cNvSpPr/>
          <p:nvPr/>
        </p:nvSpPr>
        <p:spPr>
          <a:xfrm>
            <a:off x="5165695" y="2872627"/>
            <a:ext cx="142800" cy="14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53" name="Google Shape;853;p57"/>
          <p:cNvSpPr/>
          <p:nvPr/>
        </p:nvSpPr>
        <p:spPr>
          <a:xfrm>
            <a:off x="4231657" y="2872627"/>
            <a:ext cx="142800" cy="14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54" name="Google Shape;854;p57"/>
          <p:cNvSpPr/>
          <p:nvPr/>
        </p:nvSpPr>
        <p:spPr>
          <a:xfrm>
            <a:off x="4698682" y="2872627"/>
            <a:ext cx="142800" cy="142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55" name="Google Shape;855;p57"/>
          <p:cNvSpPr/>
          <p:nvPr/>
        </p:nvSpPr>
        <p:spPr>
          <a:xfrm>
            <a:off x="5624720" y="3242954"/>
            <a:ext cx="142800" cy="142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56" name="Google Shape;856;p57"/>
          <p:cNvSpPr/>
          <p:nvPr/>
        </p:nvSpPr>
        <p:spPr>
          <a:xfrm>
            <a:off x="3297595" y="3242954"/>
            <a:ext cx="142800" cy="14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57" name="Google Shape;857;p57"/>
          <p:cNvSpPr/>
          <p:nvPr/>
        </p:nvSpPr>
        <p:spPr>
          <a:xfrm>
            <a:off x="2367932" y="3242954"/>
            <a:ext cx="142800" cy="14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58" name="Google Shape;858;p57"/>
          <p:cNvSpPr/>
          <p:nvPr/>
        </p:nvSpPr>
        <p:spPr>
          <a:xfrm>
            <a:off x="5156482" y="3242954"/>
            <a:ext cx="142800" cy="142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59" name="Google Shape;859;p57"/>
          <p:cNvSpPr/>
          <p:nvPr/>
        </p:nvSpPr>
        <p:spPr>
          <a:xfrm>
            <a:off x="3297595" y="3613282"/>
            <a:ext cx="142800" cy="142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60" name="Google Shape;860;p57"/>
          <p:cNvSpPr/>
          <p:nvPr/>
        </p:nvSpPr>
        <p:spPr>
          <a:xfrm>
            <a:off x="3764620" y="3613282"/>
            <a:ext cx="142800" cy="14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61" name="Google Shape;861;p57"/>
          <p:cNvSpPr/>
          <p:nvPr/>
        </p:nvSpPr>
        <p:spPr>
          <a:xfrm>
            <a:off x="5156482" y="3613282"/>
            <a:ext cx="142800" cy="14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62" name="Google Shape;862;p57"/>
          <p:cNvSpPr/>
          <p:nvPr/>
        </p:nvSpPr>
        <p:spPr>
          <a:xfrm>
            <a:off x="5624732" y="3613282"/>
            <a:ext cx="142800" cy="142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63" name="Google Shape;863;p57"/>
          <p:cNvSpPr/>
          <p:nvPr/>
        </p:nvSpPr>
        <p:spPr>
          <a:xfrm>
            <a:off x="2366432" y="3983609"/>
            <a:ext cx="142800" cy="142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64" name="Google Shape;864;p57"/>
          <p:cNvSpPr/>
          <p:nvPr/>
        </p:nvSpPr>
        <p:spPr>
          <a:xfrm>
            <a:off x="2833457" y="3983609"/>
            <a:ext cx="142800" cy="14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65" name="Google Shape;865;p57"/>
          <p:cNvSpPr/>
          <p:nvPr/>
        </p:nvSpPr>
        <p:spPr>
          <a:xfrm>
            <a:off x="3300470" y="3983609"/>
            <a:ext cx="142800" cy="14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66" name="Google Shape;866;p57"/>
          <p:cNvSpPr/>
          <p:nvPr/>
        </p:nvSpPr>
        <p:spPr>
          <a:xfrm>
            <a:off x="3767495" y="3983609"/>
            <a:ext cx="142800" cy="142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67" name="Google Shape;867;p57"/>
          <p:cNvSpPr txBox="1"/>
          <p:nvPr>
            <p:ph idx="4294967295" type="title"/>
          </p:nvPr>
        </p:nvSpPr>
        <p:spPr>
          <a:xfrm>
            <a:off x="576342" y="1251155"/>
            <a:ext cx="121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 Sans"/>
                <a:ea typeface="Nunito Sans"/>
                <a:cs typeface="Nunito Sans"/>
                <a:sym typeface="Nunito Sans"/>
              </a:rPr>
              <a:t>Feature 1</a:t>
            </a:r>
            <a:endParaRPr sz="8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68" name="Google Shape;868;p57"/>
          <p:cNvSpPr txBox="1"/>
          <p:nvPr>
            <p:ph idx="4294967295" type="title"/>
          </p:nvPr>
        </p:nvSpPr>
        <p:spPr>
          <a:xfrm>
            <a:off x="576342" y="1621107"/>
            <a:ext cx="121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 Sans"/>
                <a:ea typeface="Nunito Sans"/>
                <a:cs typeface="Nunito Sans"/>
                <a:sym typeface="Nunito Sans"/>
              </a:rPr>
              <a:t>Feature 1</a:t>
            </a:r>
            <a:endParaRPr sz="8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69" name="Google Shape;869;p57"/>
          <p:cNvSpPr txBox="1"/>
          <p:nvPr>
            <p:ph idx="4294967295" type="title"/>
          </p:nvPr>
        </p:nvSpPr>
        <p:spPr>
          <a:xfrm>
            <a:off x="576342" y="1991059"/>
            <a:ext cx="121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 Sans"/>
                <a:ea typeface="Nunito Sans"/>
                <a:cs typeface="Nunito Sans"/>
                <a:sym typeface="Nunito Sans"/>
              </a:rPr>
              <a:t>Feature 1</a:t>
            </a:r>
            <a:endParaRPr sz="8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70" name="Google Shape;870;p57"/>
          <p:cNvSpPr txBox="1"/>
          <p:nvPr>
            <p:ph idx="4294967295" type="title"/>
          </p:nvPr>
        </p:nvSpPr>
        <p:spPr>
          <a:xfrm>
            <a:off x="576342" y="2361011"/>
            <a:ext cx="121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 Sans"/>
                <a:ea typeface="Nunito Sans"/>
                <a:cs typeface="Nunito Sans"/>
                <a:sym typeface="Nunito Sans"/>
              </a:rPr>
              <a:t>Feature 1</a:t>
            </a:r>
            <a:endParaRPr sz="8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71" name="Google Shape;871;p57"/>
          <p:cNvSpPr txBox="1"/>
          <p:nvPr>
            <p:ph idx="4294967295" type="title"/>
          </p:nvPr>
        </p:nvSpPr>
        <p:spPr>
          <a:xfrm>
            <a:off x="576342" y="2730963"/>
            <a:ext cx="121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 Sans"/>
                <a:ea typeface="Nunito Sans"/>
                <a:cs typeface="Nunito Sans"/>
                <a:sym typeface="Nunito Sans"/>
              </a:rPr>
              <a:t>Feature 1</a:t>
            </a:r>
            <a:endParaRPr sz="8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72" name="Google Shape;872;p57"/>
          <p:cNvSpPr txBox="1"/>
          <p:nvPr>
            <p:ph idx="4294967295" type="title"/>
          </p:nvPr>
        </p:nvSpPr>
        <p:spPr>
          <a:xfrm>
            <a:off x="576342" y="3100915"/>
            <a:ext cx="121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 Sans"/>
                <a:ea typeface="Nunito Sans"/>
                <a:cs typeface="Nunito Sans"/>
                <a:sym typeface="Nunito Sans"/>
              </a:rPr>
              <a:t>Feature 1</a:t>
            </a:r>
            <a:endParaRPr sz="8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73" name="Google Shape;873;p57"/>
          <p:cNvSpPr txBox="1"/>
          <p:nvPr>
            <p:ph idx="4294967295" type="title"/>
          </p:nvPr>
        </p:nvSpPr>
        <p:spPr>
          <a:xfrm>
            <a:off x="576342" y="3470867"/>
            <a:ext cx="121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 Sans"/>
                <a:ea typeface="Nunito Sans"/>
                <a:cs typeface="Nunito Sans"/>
                <a:sym typeface="Nunito Sans"/>
              </a:rPr>
              <a:t>Feature 1</a:t>
            </a:r>
            <a:endParaRPr sz="8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74" name="Google Shape;874;p57"/>
          <p:cNvSpPr txBox="1"/>
          <p:nvPr>
            <p:ph idx="4294967295" type="title"/>
          </p:nvPr>
        </p:nvSpPr>
        <p:spPr>
          <a:xfrm>
            <a:off x="576342" y="3840818"/>
            <a:ext cx="121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 Sans"/>
                <a:ea typeface="Nunito Sans"/>
                <a:cs typeface="Nunito Sans"/>
                <a:sym typeface="Nunito Sans"/>
              </a:rPr>
              <a:t>Feature 1</a:t>
            </a:r>
            <a:endParaRPr sz="8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875" name="Google Shape;875;p57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58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your analysis of the competitive landscape, write a brief summary of the business opportunities you’ve identified. </a:t>
            </a:r>
            <a:endParaRPr/>
          </a:p>
        </p:txBody>
      </p:sp>
      <p:pic>
        <p:nvPicPr>
          <p:cNvPr descr="Three people read a printed report in front of a desk." id="881" name="Google Shape;881;p5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0120" r="20120" t="0"/>
          <a:stretch/>
        </p:blipFill>
        <p:spPr>
          <a:xfrm>
            <a:off x="5212300" y="460300"/>
            <a:ext cx="3702900" cy="4136100"/>
          </a:xfrm>
          <a:prstGeom prst="roundRect">
            <a:avLst>
              <a:gd fmla="val 16667" name="adj"/>
            </a:avLst>
          </a:prstGeom>
        </p:spPr>
      </p:pic>
      <p:sp>
        <p:nvSpPr>
          <p:cNvPr id="882" name="Google Shape;882;p58"/>
          <p:cNvSpPr txBox="1"/>
          <p:nvPr>
            <p:ph type="title"/>
          </p:nvPr>
        </p:nvSpPr>
        <p:spPr>
          <a:xfrm>
            <a:off x="228600" y="256925"/>
            <a:ext cx="42966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learnings and opportunities</a:t>
            </a:r>
            <a:endParaRPr/>
          </a:p>
        </p:txBody>
      </p:sp>
      <p:sp>
        <p:nvSpPr>
          <p:cNvPr id="883" name="Google Shape;883;p58"/>
          <p:cNvSpPr/>
          <p:nvPr/>
        </p:nvSpPr>
        <p:spPr>
          <a:xfrm>
            <a:off x="975550" y="303750"/>
            <a:ext cx="1929173" cy="470662"/>
          </a:xfrm>
          <a:custGeom>
            <a:rect b="b" l="l" r="r" t="t"/>
            <a:pathLst>
              <a:path extrusionOk="0" h="31211" w="59309">
                <a:moveTo>
                  <a:pt x="0" y="17210"/>
                </a:moveTo>
                <a:cubicBezTo>
                  <a:pt x="13955" y="31155"/>
                  <a:pt x="56355" y="38917"/>
                  <a:pt x="59146" y="19387"/>
                </a:cubicBezTo>
                <a:cubicBezTo>
                  <a:pt x="61765" y="1061"/>
                  <a:pt x="18170" y="-6403"/>
                  <a:pt x="5080" y="6687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84" name="Google Shape;884;p58"/>
          <p:cNvSpPr/>
          <p:nvPr/>
        </p:nvSpPr>
        <p:spPr>
          <a:xfrm>
            <a:off x="1005614" y="1203917"/>
            <a:ext cx="1182446" cy="37237"/>
          </a:xfrm>
          <a:custGeom>
            <a:rect b="b" l="l" r="r" t="t"/>
            <a:pathLst>
              <a:path extrusionOk="0" h="1814" w="57603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85" name="Google Shape;885;p58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59"/>
          <p:cNvSpPr/>
          <p:nvPr/>
        </p:nvSpPr>
        <p:spPr>
          <a:xfrm>
            <a:off x="1971375" y="2666275"/>
            <a:ext cx="1711800" cy="3474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91" name="Google Shape;891;p59"/>
          <p:cNvSpPr/>
          <p:nvPr/>
        </p:nvSpPr>
        <p:spPr>
          <a:xfrm>
            <a:off x="3714150" y="2666275"/>
            <a:ext cx="1711800" cy="3474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92" name="Google Shape;892;p59"/>
          <p:cNvSpPr/>
          <p:nvPr/>
        </p:nvSpPr>
        <p:spPr>
          <a:xfrm>
            <a:off x="5456925" y="2666275"/>
            <a:ext cx="1711800" cy="3474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93" name="Google Shape;893;p59"/>
          <p:cNvSpPr/>
          <p:nvPr/>
        </p:nvSpPr>
        <p:spPr>
          <a:xfrm>
            <a:off x="7199700" y="2666275"/>
            <a:ext cx="1711800" cy="3474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94" name="Google Shape;894;p59"/>
          <p:cNvSpPr/>
          <p:nvPr/>
        </p:nvSpPr>
        <p:spPr>
          <a:xfrm>
            <a:off x="228600" y="2666275"/>
            <a:ext cx="1711800" cy="3474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95" name="Google Shape;895;p59"/>
          <p:cNvSpPr txBox="1"/>
          <p:nvPr>
            <p:ph idx="1" type="subTitle"/>
          </p:nvPr>
        </p:nvSpPr>
        <p:spPr>
          <a:xfrm>
            <a:off x="2286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</a:t>
            </a:r>
            <a:endParaRPr/>
          </a:p>
        </p:txBody>
      </p:sp>
      <p:sp>
        <p:nvSpPr>
          <p:cNvPr id="896" name="Google Shape;896;p59"/>
          <p:cNvSpPr txBox="1"/>
          <p:nvPr>
            <p:ph idx="2" type="subTitle"/>
          </p:nvPr>
        </p:nvSpPr>
        <p:spPr>
          <a:xfrm>
            <a:off x="197137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</a:t>
            </a:r>
            <a:endParaRPr/>
          </a:p>
        </p:txBody>
      </p:sp>
      <p:sp>
        <p:nvSpPr>
          <p:cNvPr id="897" name="Google Shape;897;p59"/>
          <p:cNvSpPr txBox="1"/>
          <p:nvPr>
            <p:ph idx="3" type="subTitle"/>
          </p:nvPr>
        </p:nvSpPr>
        <p:spPr>
          <a:xfrm>
            <a:off x="371415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</a:t>
            </a:r>
            <a:endParaRPr/>
          </a:p>
        </p:txBody>
      </p:sp>
      <p:sp>
        <p:nvSpPr>
          <p:cNvPr id="898" name="Google Shape;898;p59"/>
          <p:cNvSpPr txBox="1"/>
          <p:nvPr>
            <p:ph idx="4" type="subTitle"/>
          </p:nvPr>
        </p:nvSpPr>
        <p:spPr>
          <a:xfrm>
            <a:off x="5456925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</a:t>
            </a:r>
            <a:endParaRPr/>
          </a:p>
        </p:txBody>
      </p:sp>
      <p:sp>
        <p:nvSpPr>
          <p:cNvPr id="899" name="Google Shape;899;p59"/>
          <p:cNvSpPr txBox="1"/>
          <p:nvPr>
            <p:ph idx="5" type="subTitle"/>
          </p:nvPr>
        </p:nvSpPr>
        <p:spPr>
          <a:xfrm>
            <a:off x="7199700" y="2666275"/>
            <a:ext cx="13125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5</a:t>
            </a:r>
            <a:endParaRPr/>
          </a:p>
        </p:txBody>
      </p:sp>
      <p:sp>
        <p:nvSpPr>
          <p:cNvPr id="900" name="Google Shape;900;p59"/>
          <p:cNvSpPr txBox="1"/>
          <p:nvPr>
            <p:ph type="title"/>
          </p:nvPr>
        </p:nvSpPr>
        <p:spPr>
          <a:xfrm>
            <a:off x="228600" y="256925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journey</a:t>
            </a:r>
            <a:endParaRPr/>
          </a:p>
        </p:txBody>
      </p:sp>
      <p:sp>
        <p:nvSpPr>
          <p:cNvPr id="901" name="Google Shape;901;p59"/>
          <p:cNvSpPr txBox="1"/>
          <p:nvPr>
            <p:ph idx="6" type="body"/>
          </p:nvPr>
        </p:nvSpPr>
        <p:spPr>
          <a:xfrm>
            <a:off x="197137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 the customer journey, one step at a time. Mention touchpoints, user actions, or any other relevant moments. </a:t>
            </a:r>
            <a:endParaRPr/>
          </a:p>
        </p:txBody>
      </p:sp>
      <p:sp>
        <p:nvSpPr>
          <p:cNvPr id="902" name="Google Shape;902;p59"/>
          <p:cNvSpPr txBox="1"/>
          <p:nvPr>
            <p:ph idx="7" type="body"/>
          </p:nvPr>
        </p:nvSpPr>
        <p:spPr>
          <a:xfrm>
            <a:off x="37141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 the customer journey, one step at a time. Mention touchpoints, user actions, or any other relevant moments. </a:t>
            </a:r>
            <a:endParaRPr/>
          </a:p>
        </p:txBody>
      </p:sp>
      <p:sp>
        <p:nvSpPr>
          <p:cNvPr id="903" name="Google Shape;903;p59"/>
          <p:cNvSpPr txBox="1"/>
          <p:nvPr>
            <p:ph idx="8" type="body"/>
          </p:nvPr>
        </p:nvSpPr>
        <p:spPr>
          <a:xfrm>
            <a:off x="5456925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 the customer journey, one step at a time. Mention touchpoints, user actions, or any other relevant moments. </a:t>
            </a:r>
            <a:endParaRPr/>
          </a:p>
        </p:txBody>
      </p:sp>
      <p:sp>
        <p:nvSpPr>
          <p:cNvPr id="904" name="Google Shape;904;p59"/>
          <p:cNvSpPr txBox="1"/>
          <p:nvPr>
            <p:ph idx="9" type="body"/>
          </p:nvPr>
        </p:nvSpPr>
        <p:spPr>
          <a:xfrm>
            <a:off x="22845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 the customer journey, one step at a time. Mention touchpoints, user actions, or any other relevant moments. </a:t>
            </a:r>
            <a:endParaRPr/>
          </a:p>
        </p:txBody>
      </p:sp>
      <p:sp>
        <p:nvSpPr>
          <p:cNvPr id="905" name="Google Shape;905;p59"/>
          <p:cNvSpPr txBox="1"/>
          <p:nvPr>
            <p:ph idx="13" type="body"/>
          </p:nvPr>
        </p:nvSpPr>
        <p:spPr>
          <a:xfrm>
            <a:off x="7199700" y="3030250"/>
            <a:ext cx="1715400" cy="1145100"/>
          </a:xfrm>
          <a:prstGeom prst="rect">
            <a:avLst/>
          </a:prstGeom>
        </p:spPr>
        <p:txBody>
          <a:bodyPr anchorCtr="0" anchor="t" bIns="91425" lIns="9142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 the customer journey, one step at a time. Mention touchpoints, user actions, or any other relevant moments. </a:t>
            </a:r>
            <a:endParaRPr/>
          </a:p>
        </p:txBody>
      </p:sp>
      <p:sp>
        <p:nvSpPr>
          <p:cNvPr id="906" name="Google Shape;906;p59"/>
          <p:cNvSpPr txBox="1"/>
          <p:nvPr/>
        </p:nvSpPr>
        <p:spPr>
          <a:xfrm>
            <a:off x="1444190" y="2661836"/>
            <a:ext cx="5001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37150" wrap="square" tIns="91425">
            <a:noAutofit/>
          </a:bodyPr>
          <a:lstStyle/>
          <a:p>
            <a:pPr indent="-292100" lvl="0" marL="4572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"/>
              <a:buChar char="➔"/>
            </a:pPr>
            <a:r>
              <a:t/>
            </a:r>
            <a:endParaRPr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07" name="Google Shape;907;p59"/>
          <p:cNvGrpSpPr/>
          <p:nvPr/>
        </p:nvGrpSpPr>
        <p:grpSpPr>
          <a:xfrm>
            <a:off x="6219513" y="1474206"/>
            <a:ext cx="890968" cy="969576"/>
            <a:chOff x="6219513" y="1474206"/>
            <a:chExt cx="890968" cy="969576"/>
          </a:xfrm>
        </p:grpSpPr>
        <p:sp>
          <p:nvSpPr>
            <p:cNvPr id="908" name="Google Shape;908;p59"/>
            <p:cNvSpPr/>
            <p:nvPr/>
          </p:nvSpPr>
          <p:spPr>
            <a:xfrm rot="7601881">
              <a:off x="6246394" y="1711809"/>
              <a:ext cx="837204" cy="487227"/>
            </a:xfrm>
            <a:custGeom>
              <a:rect b="b" l="l" r="r" t="t"/>
              <a:pathLst>
                <a:path extrusionOk="0" h="19489" w="33488">
                  <a:moveTo>
                    <a:pt x="0" y="5480"/>
                  </a:moveTo>
                  <a:cubicBezTo>
                    <a:pt x="4083" y="3995"/>
                    <a:pt x="8956" y="3778"/>
                    <a:pt x="13034" y="5280"/>
                  </a:cubicBezTo>
                  <a:cubicBezTo>
                    <a:pt x="17705" y="7000"/>
                    <a:pt x="22916" y="16554"/>
                    <a:pt x="18649" y="19116"/>
                  </a:cubicBezTo>
                  <a:cubicBezTo>
                    <a:pt x="14717" y="21477"/>
                    <a:pt x="11737" y="9928"/>
                    <a:pt x="14237" y="6082"/>
                  </a:cubicBezTo>
                  <a:cubicBezTo>
                    <a:pt x="17901" y="445"/>
                    <a:pt x="26769" y="-175"/>
                    <a:pt x="33488" y="66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09" name="Google Shape;909;p59"/>
            <p:cNvSpPr/>
            <p:nvPr/>
          </p:nvSpPr>
          <p:spPr>
            <a:xfrm>
              <a:off x="6568876" y="2301803"/>
              <a:ext cx="35119" cy="141979"/>
            </a:xfrm>
            <a:custGeom>
              <a:rect b="b" l="l" r="r" t="t"/>
              <a:pathLst>
                <a:path extrusionOk="0" h="8134" w="2012">
                  <a:moveTo>
                    <a:pt x="0" y="0"/>
                  </a:moveTo>
                  <a:cubicBezTo>
                    <a:pt x="763" y="2664"/>
                    <a:pt x="2740" y="5561"/>
                    <a:pt x="1713" y="8134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10" name="Google Shape;910;p59"/>
            <p:cNvSpPr/>
            <p:nvPr/>
          </p:nvSpPr>
          <p:spPr>
            <a:xfrm>
              <a:off x="6589138" y="2423774"/>
              <a:ext cx="144475" cy="17438"/>
            </a:xfrm>
            <a:custGeom>
              <a:rect b="b" l="l" r="r" t="t"/>
              <a:pathLst>
                <a:path extrusionOk="0" h="999" w="8277">
                  <a:moveTo>
                    <a:pt x="0" y="999"/>
                  </a:moveTo>
                  <a:cubicBezTo>
                    <a:pt x="2696" y="326"/>
                    <a:pt x="5498" y="0"/>
                    <a:pt x="8277" y="0"/>
                  </a:cubicBezTo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911" name="Google Shape;911;p59"/>
          <p:cNvSpPr txBox="1"/>
          <p:nvPr/>
        </p:nvSpPr>
        <p:spPr>
          <a:xfrm>
            <a:off x="3183065" y="2661836"/>
            <a:ext cx="5001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37150" wrap="square" tIns="91425">
            <a:noAutofit/>
          </a:bodyPr>
          <a:lstStyle/>
          <a:p>
            <a:pPr indent="-292100" lvl="0" marL="4572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"/>
              <a:buChar char="➔"/>
            </a:pPr>
            <a:r>
              <a:t/>
            </a:r>
            <a:endParaRPr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12" name="Google Shape;912;p59"/>
          <p:cNvSpPr txBox="1"/>
          <p:nvPr/>
        </p:nvSpPr>
        <p:spPr>
          <a:xfrm>
            <a:off x="4921940" y="2661836"/>
            <a:ext cx="5001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37150" wrap="square" tIns="91425">
            <a:noAutofit/>
          </a:bodyPr>
          <a:lstStyle/>
          <a:p>
            <a:pPr indent="-292100" lvl="0" marL="4572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"/>
              <a:buChar char="➔"/>
            </a:pPr>
            <a:r>
              <a:t/>
            </a:r>
            <a:endParaRPr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13" name="Google Shape;913;p59"/>
          <p:cNvSpPr txBox="1"/>
          <p:nvPr/>
        </p:nvSpPr>
        <p:spPr>
          <a:xfrm>
            <a:off x="6660815" y="2661836"/>
            <a:ext cx="5001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37150" wrap="square" tIns="91425">
            <a:noAutofit/>
          </a:bodyPr>
          <a:lstStyle/>
          <a:p>
            <a:pPr indent="-292100" lvl="0" marL="4572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"/>
              <a:buChar char="➔"/>
            </a:pPr>
            <a:r>
              <a:t/>
            </a:r>
            <a:endParaRPr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14" name="Google Shape;914;p59"/>
          <p:cNvSpPr txBox="1"/>
          <p:nvPr/>
        </p:nvSpPr>
        <p:spPr>
          <a:xfrm>
            <a:off x="8399690" y="2661836"/>
            <a:ext cx="5001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137150" wrap="square" tIns="91425">
            <a:noAutofit/>
          </a:bodyPr>
          <a:lstStyle/>
          <a:p>
            <a:pPr indent="-292100" lvl="0" marL="4572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"/>
              <a:buChar char="➔"/>
            </a:pPr>
            <a:r>
              <a:t/>
            </a:r>
            <a:endParaRPr sz="10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15" name="Google Shape;915;p59"/>
          <p:cNvSpPr txBox="1"/>
          <p:nvPr>
            <p:ph idx="1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60"/>
          <p:cNvSpPr/>
          <p:nvPr/>
        </p:nvSpPr>
        <p:spPr>
          <a:xfrm>
            <a:off x="1238400" y="957275"/>
            <a:ext cx="2424900" cy="2415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21" name="Google Shape;921;p60"/>
          <p:cNvSpPr/>
          <p:nvPr/>
        </p:nvSpPr>
        <p:spPr>
          <a:xfrm>
            <a:off x="3833097" y="957275"/>
            <a:ext cx="2424900" cy="2415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22" name="Google Shape;922;p60"/>
          <p:cNvSpPr/>
          <p:nvPr/>
        </p:nvSpPr>
        <p:spPr>
          <a:xfrm>
            <a:off x="6427794" y="957275"/>
            <a:ext cx="2424900" cy="2415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23" name="Google Shape;923;p60"/>
          <p:cNvSpPr txBox="1"/>
          <p:nvPr>
            <p:ph type="title"/>
          </p:nvPr>
        </p:nvSpPr>
        <p:spPr>
          <a:xfrm>
            <a:off x="228600" y="256925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journey</a:t>
            </a:r>
            <a:endParaRPr/>
          </a:p>
        </p:txBody>
      </p:sp>
      <p:sp>
        <p:nvSpPr>
          <p:cNvPr id="924" name="Google Shape;924;p60"/>
          <p:cNvSpPr txBox="1"/>
          <p:nvPr>
            <p:ph idx="18" type="title"/>
          </p:nvPr>
        </p:nvSpPr>
        <p:spPr>
          <a:xfrm>
            <a:off x="228600" y="2817305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Pain points</a:t>
            </a:r>
            <a:endParaRPr/>
          </a:p>
        </p:txBody>
      </p:sp>
      <p:sp>
        <p:nvSpPr>
          <p:cNvPr id="925" name="Google Shape;925;p60"/>
          <p:cNvSpPr txBox="1"/>
          <p:nvPr>
            <p:ph idx="19" type="title"/>
          </p:nvPr>
        </p:nvSpPr>
        <p:spPr>
          <a:xfrm>
            <a:off x="228600" y="1887327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Emotions</a:t>
            </a:r>
            <a:endParaRPr/>
          </a:p>
        </p:txBody>
      </p:sp>
      <p:sp>
        <p:nvSpPr>
          <p:cNvPr id="926" name="Google Shape;926;p60"/>
          <p:cNvSpPr txBox="1"/>
          <p:nvPr>
            <p:ph idx="20" type="title"/>
          </p:nvPr>
        </p:nvSpPr>
        <p:spPr>
          <a:xfrm>
            <a:off x="228600" y="131227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Actions</a:t>
            </a:r>
            <a:endParaRPr/>
          </a:p>
        </p:txBody>
      </p:sp>
      <p:sp>
        <p:nvSpPr>
          <p:cNvPr id="927" name="Google Shape;927;p60"/>
          <p:cNvSpPr txBox="1"/>
          <p:nvPr>
            <p:ph idx="21" type="title"/>
          </p:nvPr>
        </p:nvSpPr>
        <p:spPr>
          <a:xfrm>
            <a:off x="228600" y="924550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Stages</a:t>
            </a:r>
            <a:endParaRPr/>
          </a:p>
        </p:txBody>
      </p:sp>
      <p:sp>
        <p:nvSpPr>
          <p:cNvPr id="928" name="Google Shape;928;p60"/>
          <p:cNvSpPr txBox="1"/>
          <p:nvPr>
            <p:ph idx="22" type="title"/>
          </p:nvPr>
        </p:nvSpPr>
        <p:spPr>
          <a:xfrm>
            <a:off x="228600" y="3509306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Touch points</a:t>
            </a:r>
            <a:endParaRPr/>
          </a:p>
        </p:txBody>
      </p:sp>
      <p:sp>
        <p:nvSpPr>
          <p:cNvPr id="929" name="Google Shape;929;p60"/>
          <p:cNvSpPr txBox="1"/>
          <p:nvPr>
            <p:ph idx="23" type="title"/>
          </p:nvPr>
        </p:nvSpPr>
        <p:spPr>
          <a:xfrm>
            <a:off x="228600" y="4189724"/>
            <a:ext cx="10098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Opportunities</a:t>
            </a:r>
            <a:endParaRPr/>
          </a:p>
        </p:txBody>
      </p:sp>
      <p:sp>
        <p:nvSpPr>
          <p:cNvPr id="930" name="Google Shape;930;p60"/>
          <p:cNvSpPr txBox="1"/>
          <p:nvPr>
            <p:ph idx="15" type="body"/>
          </p:nvPr>
        </p:nvSpPr>
        <p:spPr>
          <a:xfrm>
            <a:off x="1238400" y="4189700"/>
            <a:ext cx="24795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32715" lvl="0" marL="137160" rtl="0" algn="l">
              <a:spcBef>
                <a:spcPts val="0"/>
              </a:spcBef>
              <a:spcAft>
                <a:spcPts val="0"/>
              </a:spcAft>
              <a:buSzPts val="650"/>
              <a:buChar char="●"/>
            </a:pPr>
            <a:r>
              <a:rPr lang="en"/>
              <a:t>In what ways can you improve the customer experience?</a:t>
            </a:r>
            <a:endParaRPr/>
          </a:p>
          <a:p>
            <a:pPr indent="-132715" lvl="0" marL="137160" rtl="0" algn="l">
              <a:spcBef>
                <a:spcPts val="0"/>
              </a:spcBef>
              <a:spcAft>
                <a:spcPts val="0"/>
              </a:spcAft>
              <a:buSzPts val="650"/>
              <a:buChar char="●"/>
            </a:pPr>
            <a:r>
              <a:rPr lang="en"/>
              <a:t>In what ways can you improve the customer experience?</a:t>
            </a:r>
            <a:endParaRPr/>
          </a:p>
          <a:p>
            <a:pPr indent="-132715" lvl="0" marL="137160" rtl="0" algn="l">
              <a:spcBef>
                <a:spcPts val="0"/>
              </a:spcBef>
              <a:spcAft>
                <a:spcPts val="0"/>
              </a:spcAft>
              <a:buSzPts val="650"/>
              <a:buChar char="●"/>
            </a:pPr>
            <a:r>
              <a:rPr lang="en"/>
              <a:t>In what ways can you improve the customer experience?</a:t>
            </a:r>
            <a:endParaRPr/>
          </a:p>
        </p:txBody>
      </p:sp>
      <p:sp>
        <p:nvSpPr>
          <p:cNvPr id="931" name="Google Shape;931;p60"/>
          <p:cNvSpPr txBox="1"/>
          <p:nvPr>
            <p:ph idx="16" type="body"/>
          </p:nvPr>
        </p:nvSpPr>
        <p:spPr>
          <a:xfrm>
            <a:off x="1238400" y="3502850"/>
            <a:ext cx="24795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32715" lvl="0" marL="137160" rtl="0" algn="l">
              <a:spcBef>
                <a:spcPts val="0"/>
              </a:spcBef>
              <a:spcAft>
                <a:spcPts val="0"/>
              </a:spcAft>
              <a:buSzPts val="650"/>
              <a:buChar char="●"/>
            </a:pPr>
            <a:r>
              <a:rPr lang="en"/>
              <a:t>Where do customers interact with your product or service?</a:t>
            </a:r>
            <a:endParaRPr/>
          </a:p>
          <a:p>
            <a:pPr indent="-132715" lvl="0" marL="137160" rtl="0" algn="l">
              <a:spcBef>
                <a:spcPts val="0"/>
              </a:spcBef>
              <a:spcAft>
                <a:spcPts val="0"/>
              </a:spcAft>
              <a:buSzPts val="650"/>
              <a:buChar char="●"/>
            </a:pPr>
            <a:r>
              <a:rPr lang="en"/>
              <a:t>Where do customers interact with your product or service?</a:t>
            </a:r>
            <a:endParaRPr/>
          </a:p>
          <a:p>
            <a:pPr indent="-132715" lvl="0" marL="137160" rtl="0" algn="l">
              <a:spcBef>
                <a:spcPts val="0"/>
              </a:spcBef>
              <a:spcAft>
                <a:spcPts val="0"/>
              </a:spcAft>
              <a:buSzPts val="650"/>
              <a:buChar char="●"/>
            </a:pPr>
            <a:r>
              <a:rPr lang="en"/>
              <a:t>Where do customers interact with your product or service?</a:t>
            </a:r>
            <a:endParaRPr/>
          </a:p>
        </p:txBody>
      </p:sp>
      <p:sp>
        <p:nvSpPr>
          <p:cNvPr id="932" name="Google Shape;932;p60"/>
          <p:cNvSpPr txBox="1"/>
          <p:nvPr>
            <p:ph idx="17" type="body"/>
          </p:nvPr>
        </p:nvSpPr>
        <p:spPr>
          <a:xfrm>
            <a:off x="1238400" y="2816000"/>
            <a:ext cx="24795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32715" lvl="0" marL="137160" rtl="0" algn="l">
              <a:spcBef>
                <a:spcPts val="0"/>
              </a:spcBef>
              <a:spcAft>
                <a:spcPts val="0"/>
              </a:spcAft>
              <a:buSzPts val="650"/>
              <a:buChar char="●"/>
            </a:pPr>
            <a:r>
              <a:rPr lang="en"/>
              <a:t>What challenges or frustrations do they encounter?</a:t>
            </a:r>
            <a:endParaRPr/>
          </a:p>
          <a:p>
            <a:pPr indent="-132715" lvl="0" marL="137160" rtl="0" algn="l">
              <a:spcBef>
                <a:spcPts val="0"/>
              </a:spcBef>
              <a:spcAft>
                <a:spcPts val="0"/>
              </a:spcAft>
              <a:buSzPts val="650"/>
              <a:buChar char="●"/>
            </a:pPr>
            <a:r>
              <a:rPr lang="en"/>
              <a:t>What challenges or frustrations do they encounter?</a:t>
            </a:r>
            <a:endParaRPr/>
          </a:p>
          <a:p>
            <a:pPr indent="-132715" lvl="0" marL="137160" rtl="0" algn="l">
              <a:spcBef>
                <a:spcPts val="0"/>
              </a:spcBef>
              <a:spcAft>
                <a:spcPts val="0"/>
              </a:spcAft>
              <a:buSzPts val="650"/>
              <a:buChar char="●"/>
            </a:pPr>
            <a:r>
              <a:rPr lang="en"/>
              <a:t>What challenges or frustrations do they encounter?</a:t>
            </a:r>
            <a:endParaRPr/>
          </a:p>
        </p:txBody>
      </p:sp>
      <p:sp>
        <p:nvSpPr>
          <p:cNvPr id="933" name="Google Shape;933;p60"/>
          <p:cNvSpPr txBox="1"/>
          <p:nvPr>
            <p:ph idx="1" type="body"/>
          </p:nvPr>
        </p:nvSpPr>
        <p:spPr>
          <a:xfrm>
            <a:off x="1238400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specific actions do customers execute during this stage?</a:t>
            </a:r>
            <a:endParaRPr/>
          </a:p>
        </p:txBody>
      </p:sp>
      <p:sp>
        <p:nvSpPr>
          <p:cNvPr id="934" name="Google Shape;934;p60"/>
          <p:cNvSpPr txBox="1"/>
          <p:nvPr>
            <p:ph idx="2" type="body"/>
          </p:nvPr>
        </p:nvSpPr>
        <p:spPr>
          <a:xfrm>
            <a:off x="2459068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specific actions do customers execute during this stage?</a:t>
            </a:r>
            <a:endParaRPr/>
          </a:p>
        </p:txBody>
      </p:sp>
      <p:sp>
        <p:nvSpPr>
          <p:cNvPr id="935" name="Google Shape;935;p60"/>
          <p:cNvSpPr txBox="1"/>
          <p:nvPr>
            <p:ph idx="24" type="subTitle"/>
          </p:nvPr>
        </p:nvSpPr>
        <p:spPr>
          <a:xfrm>
            <a:off x="1430832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1</a:t>
            </a:r>
            <a:endParaRPr/>
          </a:p>
        </p:txBody>
      </p:sp>
      <p:sp>
        <p:nvSpPr>
          <p:cNvPr id="936" name="Google Shape;936;p60"/>
          <p:cNvSpPr txBox="1"/>
          <p:nvPr>
            <p:ph idx="9" type="body"/>
          </p:nvPr>
        </p:nvSpPr>
        <p:spPr>
          <a:xfrm>
            <a:off x="3849525" y="4189700"/>
            <a:ext cx="24795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32715" lvl="0" marL="137160" rtl="0" algn="l">
              <a:spcBef>
                <a:spcPts val="0"/>
              </a:spcBef>
              <a:spcAft>
                <a:spcPts val="0"/>
              </a:spcAft>
              <a:buSzPts val="650"/>
              <a:buChar char="●"/>
            </a:pPr>
            <a:r>
              <a:rPr lang="en"/>
              <a:t>In what ways can you improve the customer experience?</a:t>
            </a:r>
            <a:endParaRPr/>
          </a:p>
          <a:p>
            <a:pPr indent="-132715" lvl="0" marL="137160" rtl="0" algn="l">
              <a:spcBef>
                <a:spcPts val="0"/>
              </a:spcBef>
              <a:spcAft>
                <a:spcPts val="0"/>
              </a:spcAft>
              <a:buSzPts val="650"/>
              <a:buChar char="●"/>
            </a:pPr>
            <a:r>
              <a:rPr lang="en"/>
              <a:t>In what ways can you improve the customer experience?</a:t>
            </a:r>
            <a:endParaRPr/>
          </a:p>
          <a:p>
            <a:pPr indent="-132715" lvl="0" marL="137160" rtl="0" algn="l">
              <a:spcBef>
                <a:spcPts val="0"/>
              </a:spcBef>
              <a:spcAft>
                <a:spcPts val="0"/>
              </a:spcAft>
              <a:buSzPts val="650"/>
              <a:buChar char="●"/>
            </a:pPr>
            <a:r>
              <a:rPr lang="en"/>
              <a:t>In what ways can you improve the customer experience?</a:t>
            </a:r>
            <a:endParaRPr/>
          </a:p>
        </p:txBody>
      </p:sp>
      <p:sp>
        <p:nvSpPr>
          <p:cNvPr id="937" name="Google Shape;937;p60"/>
          <p:cNvSpPr txBox="1"/>
          <p:nvPr>
            <p:ph idx="13" type="body"/>
          </p:nvPr>
        </p:nvSpPr>
        <p:spPr>
          <a:xfrm>
            <a:off x="3849525" y="3502850"/>
            <a:ext cx="24795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32715" lvl="0" marL="137160" rtl="0" algn="l">
              <a:spcBef>
                <a:spcPts val="0"/>
              </a:spcBef>
              <a:spcAft>
                <a:spcPts val="0"/>
              </a:spcAft>
              <a:buSzPts val="650"/>
              <a:buChar char="●"/>
            </a:pPr>
            <a:r>
              <a:rPr lang="en"/>
              <a:t>Where do customers interact with your product or service?</a:t>
            </a:r>
            <a:endParaRPr/>
          </a:p>
          <a:p>
            <a:pPr indent="-132715" lvl="0" marL="137160" rtl="0" algn="l">
              <a:spcBef>
                <a:spcPts val="0"/>
              </a:spcBef>
              <a:spcAft>
                <a:spcPts val="0"/>
              </a:spcAft>
              <a:buSzPts val="650"/>
              <a:buChar char="●"/>
            </a:pPr>
            <a:r>
              <a:rPr lang="en"/>
              <a:t>Where do customers interact with your product or service?</a:t>
            </a:r>
            <a:endParaRPr/>
          </a:p>
          <a:p>
            <a:pPr indent="-132715" lvl="0" marL="137160" rtl="0" algn="l">
              <a:spcBef>
                <a:spcPts val="0"/>
              </a:spcBef>
              <a:spcAft>
                <a:spcPts val="0"/>
              </a:spcAft>
              <a:buSzPts val="650"/>
              <a:buChar char="●"/>
            </a:pPr>
            <a:r>
              <a:rPr lang="en"/>
              <a:t>Where do customers interact with your product or service?</a:t>
            </a:r>
            <a:endParaRPr/>
          </a:p>
          <a:p>
            <a:pPr indent="-132715" lvl="0" marL="137160" rtl="0" algn="l">
              <a:spcBef>
                <a:spcPts val="0"/>
              </a:spcBef>
              <a:spcAft>
                <a:spcPts val="0"/>
              </a:spcAft>
              <a:buSzPts val="650"/>
              <a:buChar char="●"/>
            </a:pPr>
            <a:r>
              <a:t/>
            </a:r>
            <a:endParaRPr/>
          </a:p>
        </p:txBody>
      </p:sp>
      <p:sp>
        <p:nvSpPr>
          <p:cNvPr id="938" name="Google Shape;938;p60"/>
          <p:cNvSpPr txBox="1"/>
          <p:nvPr>
            <p:ph idx="14" type="body"/>
          </p:nvPr>
        </p:nvSpPr>
        <p:spPr>
          <a:xfrm>
            <a:off x="3849525" y="2816000"/>
            <a:ext cx="24795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32715" lvl="0" marL="137160" rtl="0" algn="l">
              <a:spcBef>
                <a:spcPts val="0"/>
              </a:spcBef>
              <a:spcAft>
                <a:spcPts val="0"/>
              </a:spcAft>
              <a:buSzPts val="650"/>
              <a:buChar char="●"/>
            </a:pPr>
            <a:r>
              <a:rPr lang="en"/>
              <a:t>What challenges or frustrations do they encounter?</a:t>
            </a:r>
            <a:endParaRPr/>
          </a:p>
          <a:p>
            <a:pPr indent="-132715" lvl="0" marL="137160" rtl="0" algn="l">
              <a:spcBef>
                <a:spcPts val="0"/>
              </a:spcBef>
              <a:spcAft>
                <a:spcPts val="0"/>
              </a:spcAft>
              <a:buSzPts val="650"/>
              <a:buChar char="●"/>
            </a:pPr>
            <a:r>
              <a:rPr lang="en"/>
              <a:t>What challenges or frustrations do they encounter?</a:t>
            </a:r>
            <a:endParaRPr/>
          </a:p>
          <a:p>
            <a:pPr indent="-132715" lvl="0" marL="137160" rtl="0" algn="l">
              <a:spcBef>
                <a:spcPts val="0"/>
              </a:spcBef>
              <a:spcAft>
                <a:spcPts val="0"/>
              </a:spcAft>
              <a:buSzPts val="650"/>
              <a:buChar char="●"/>
            </a:pPr>
            <a:r>
              <a:rPr lang="en"/>
              <a:t>What challenges or frustrations do they encounter?</a:t>
            </a:r>
            <a:endParaRPr/>
          </a:p>
        </p:txBody>
      </p:sp>
      <p:sp>
        <p:nvSpPr>
          <p:cNvPr id="939" name="Google Shape;939;p60"/>
          <p:cNvSpPr txBox="1"/>
          <p:nvPr>
            <p:ph idx="3" type="body"/>
          </p:nvPr>
        </p:nvSpPr>
        <p:spPr>
          <a:xfrm>
            <a:off x="3833097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specific actions do customers execute during this stage?</a:t>
            </a:r>
            <a:endParaRPr/>
          </a:p>
        </p:txBody>
      </p:sp>
      <p:sp>
        <p:nvSpPr>
          <p:cNvPr id="940" name="Google Shape;940;p60"/>
          <p:cNvSpPr txBox="1"/>
          <p:nvPr>
            <p:ph idx="4" type="body"/>
          </p:nvPr>
        </p:nvSpPr>
        <p:spPr>
          <a:xfrm>
            <a:off x="5053765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specific actions do customers execute during this stage?</a:t>
            </a:r>
            <a:endParaRPr/>
          </a:p>
        </p:txBody>
      </p:sp>
      <p:sp>
        <p:nvSpPr>
          <p:cNvPr id="941" name="Google Shape;941;p60"/>
          <p:cNvSpPr txBox="1"/>
          <p:nvPr>
            <p:ph idx="25" type="subTitle"/>
          </p:nvPr>
        </p:nvSpPr>
        <p:spPr>
          <a:xfrm>
            <a:off x="4025506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2</a:t>
            </a:r>
            <a:endParaRPr/>
          </a:p>
        </p:txBody>
      </p:sp>
      <p:sp>
        <p:nvSpPr>
          <p:cNvPr id="942" name="Google Shape;942;p60"/>
          <p:cNvSpPr txBox="1"/>
          <p:nvPr>
            <p:ph idx="26" type="body"/>
          </p:nvPr>
        </p:nvSpPr>
        <p:spPr>
          <a:xfrm>
            <a:off x="6431950" y="4189700"/>
            <a:ext cx="24795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32715" lvl="0" marL="137160" rtl="0" algn="l">
              <a:spcBef>
                <a:spcPts val="0"/>
              </a:spcBef>
              <a:spcAft>
                <a:spcPts val="0"/>
              </a:spcAft>
              <a:buSzPts val="650"/>
              <a:buChar char="●"/>
            </a:pPr>
            <a:r>
              <a:rPr lang="en"/>
              <a:t>In what ways can you improve the customer experience?</a:t>
            </a:r>
            <a:endParaRPr/>
          </a:p>
          <a:p>
            <a:pPr indent="-132715" lvl="0" marL="137160" rtl="0" algn="l">
              <a:spcBef>
                <a:spcPts val="0"/>
              </a:spcBef>
              <a:spcAft>
                <a:spcPts val="0"/>
              </a:spcAft>
              <a:buSzPts val="650"/>
              <a:buChar char="●"/>
            </a:pPr>
            <a:r>
              <a:rPr lang="en"/>
              <a:t>In what ways can you improve the customer experience?</a:t>
            </a:r>
            <a:endParaRPr/>
          </a:p>
          <a:p>
            <a:pPr indent="-132715" lvl="0" marL="137160" rtl="0" algn="l">
              <a:spcBef>
                <a:spcPts val="0"/>
              </a:spcBef>
              <a:spcAft>
                <a:spcPts val="0"/>
              </a:spcAft>
              <a:buSzPts val="650"/>
              <a:buChar char="●"/>
            </a:pPr>
            <a:r>
              <a:rPr lang="en"/>
              <a:t>In what ways can you improve the customer experience?</a:t>
            </a:r>
            <a:endParaRPr/>
          </a:p>
        </p:txBody>
      </p:sp>
      <p:sp>
        <p:nvSpPr>
          <p:cNvPr id="943" name="Google Shape;943;p60"/>
          <p:cNvSpPr txBox="1"/>
          <p:nvPr>
            <p:ph idx="7" type="body"/>
          </p:nvPr>
        </p:nvSpPr>
        <p:spPr>
          <a:xfrm>
            <a:off x="6431950" y="3502850"/>
            <a:ext cx="24795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32715" lvl="0" marL="137160" rtl="0" algn="l">
              <a:spcBef>
                <a:spcPts val="0"/>
              </a:spcBef>
              <a:spcAft>
                <a:spcPts val="0"/>
              </a:spcAft>
              <a:buSzPts val="650"/>
              <a:buChar char="●"/>
            </a:pPr>
            <a:r>
              <a:rPr lang="en"/>
              <a:t>Where do customers interact with your product or service?</a:t>
            </a:r>
            <a:endParaRPr/>
          </a:p>
          <a:p>
            <a:pPr indent="-132715" lvl="0" marL="137160" rtl="0" algn="l">
              <a:spcBef>
                <a:spcPts val="0"/>
              </a:spcBef>
              <a:spcAft>
                <a:spcPts val="0"/>
              </a:spcAft>
              <a:buSzPts val="650"/>
              <a:buChar char="●"/>
            </a:pPr>
            <a:r>
              <a:rPr lang="en"/>
              <a:t>Where do customers interact with your product or service?</a:t>
            </a:r>
            <a:endParaRPr/>
          </a:p>
          <a:p>
            <a:pPr indent="-132715" lvl="0" marL="137160" rtl="0" algn="l">
              <a:spcBef>
                <a:spcPts val="0"/>
              </a:spcBef>
              <a:spcAft>
                <a:spcPts val="0"/>
              </a:spcAft>
              <a:buSzPts val="650"/>
              <a:buChar char="●"/>
            </a:pPr>
            <a:r>
              <a:rPr lang="en"/>
              <a:t>Where do customers interact with your product or service?</a:t>
            </a:r>
            <a:endParaRPr/>
          </a:p>
        </p:txBody>
      </p:sp>
      <p:sp>
        <p:nvSpPr>
          <p:cNvPr id="944" name="Google Shape;944;p60"/>
          <p:cNvSpPr txBox="1"/>
          <p:nvPr>
            <p:ph idx="8" type="body"/>
          </p:nvPr>
        </p:nvSpPr>
        <p:spPr>
          <a:xfrm>
            <a:off x="6431950" y="2816000"/>
            <a:ext cx="24795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32715" lvl="0" marL="137160" rtl="0" algn="l">
              <a:spcBef>
                <a:spcPts val="0"/>
              </a:spcBef>
              <a:spcAft>
                <a:spcPts val="0"/>
              </a:spcAft>
              <a:buSzPts val="650"/>
              <a:buChar char="●"/>
            </a:pPr>
            <a:r>
              <a:rPr lang="en"/>
              <a:t>What challenges or frustrations do they encounter?</a:t>
            </a:r>
            <a:endParaRPr/>
          </a:p>
          <a:p>
            <a:pPr indent="-132715" lvl="0" marL="137160" rtl="0" algn="l">
              <a:spcBef>
                <a:spcPts val="0"/>
              </a:spcBef>
              <a:spcAft>
                <a:spcPts val="0"/>
              </a:spcAft>
              <a:buSzPts val="650"/>
              <a:buChar char="●"/>
            </a:pPr>
            <a:r>
              <a:rPr lang="en"/>
              <a:t>What challenges or frustrations do they encounter?</a:t>
            </a:r>
            <a:endParaRPr/>
          </a:p>
          <a:p>
            <a:pPr indent="-132715" lvl="0" marL="137160" rtl="0" algn="l">
              <a:spcBef>
                <a:spcPts val="0"/>
              </a:spcBef>
              <a:spcAft>
                <a:spcPts val="0"/>
              </a:spcAft>
              <a:buSzPts val="650"/>
              <a:buChar char="●"/>
            </a:pPr>
            <a:r>
              <a:rPr lang="en"/>
              <a:t>What challenges or frustrations do they encounter?</a:t>
            </a:r>
            <a:endParaRPr/>
          </a:p>
        </p:txBody>
      </p:sp>
      <p:sp>
        <p:nvSpPr>
          <p:cNvPr id="945" name="Google Shape;945;p60"/>
          <p:cNvSpPr txBox="1"/>
          <p:nvPr>
            <p:ph idx="5" type="body"/>
          </p:nvPr>
        </p:nvSpPr>
        <p:spPr>
          <a:xfrm>
            <a:off x="6427794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specific actions do customers execute during this stage?</a:t>
            </a:r>
            <a:endParaRPr/>
          </a:p>
        </p:txBody>
      </p:sp>
      <p:sp>
        <p:nvSpPr>
          <p:cNvPr id="946" name="Google Shape;946;p60"/>
          <p:cNvSpPr txBox="1"/>
          <p:nvPr>
            <p:ph idx="6" type="body"/>
          </p:nvPr>
        </p:nvSpPr>
        <p:spPr>
          <a:xfrm>
            <a:off x="7648462" y="1312275"/>
            <a:ext cx="1204200" cy="5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specific actions do customers execute during this stage?</a:t>
            </a:r>
            <a:endParaRPr/>
          </a:p>
        </p:txBody>
      </p:sp>
      <p:sp>
        <p:nvSpPr>
          <p:cNvPr id="947" name="Google Shape;947;p60"/>
          <p:cNvSpPr txBox="1"/>
          <p:nvPr>
            <p:ph idx="27" type="subTitle"/>
          </p:nvPr>
        </p:nvSpPr>
        <p:spPr>
          <a:xfrm>
            <a:off x="6620203" y="957275"/>
            <a:ext cx="2040000" cy="2415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3</a:t>
            </a:r>
            <a:endParaRPr/>
          </a:p>
        </p:txBody>
      </p:sp>
      <p:grpSp>
        <p:nvGrpSpPr>
          <p:cNvPr id="948" name="Google Shape;948;p60"/>
          <p:cNvGrpSpPr/>
          <p:nvPr/>
        </p:nvGrpSpPr>
        <p:grpSpPr>
          <a:xfrm>
            <a:off x="3676125" y="303863"/>
            <a:ext cx="543525" cy="265250"/>
            <a:chOff x="3195113" y="380063"/>
            <a:chExt cx="543525" cy="265250"/>
          </a:xfrm>
        </p:grpSpPr>
        <p:cxnSp>
          <p:nvCxnSpPr>
            <p:cNvPr id="949" name="Google Shape;949;p60"/>
            <p:cNvCxnSpPr/>
            <p:nvPr/>
          </p:nvCxnSpPr>
          <p:spPr>
            <a:xfrm flipH="1" rot="10800000">
              <a:off x="3195113" y="380063"/>
              <a:ext cx="208200" cy="1416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0" name="Google Shape;950;p60"/>
            <p:cNvCxnSpPr/>
            <p:nvPr/>
          </p:nvCxnSpPr>
          <p:spPr>
            <a:xfrm flipH="1" rot="10800000">
              <a:off x="3211238" y="435525"/>
              <a:ext cx="527400" cy="1452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1" name="Google Shape;951;p60"/>
            <p:cNvCxnSpPr/>
            <p:nvPr/>
          </p:nvCxnSpPr>
          <p:spPr>
            <a:xfrm flipH="1" rot="10800000">
              <a:off x="3232763" y="634513"/>
              <a:ext cx="258300" cy="108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952" name="Google Shape;952;p60"/>
          <p:cNvGrpSpPr/>
          <p:nvPr/>
        </p:nvGrpSpPr>
        <p:grpSpPr>
          <a:xfrm>
            <a:off x="1228638" y="2038474"/>
            <a:ext cx="7580509" cy="610800"/>
            <a:chOff x="1224000" y="2038475"/>
            <a:chExt cx="7595700" cy="610800"/>
          </a:xfrm>
        </p:grpSpPr>
        <p:cxnSp>
          <p:nvCxnSpPr>
            <p:cNvPr id="953" name="Google Shape;953;p60"/>
            <p:cNvCxnSpPr/>
            <p:nvPr/>
          </p:nvCxnSpPr>
          <p:spPr>
            <a:xfrm>
              <a:off x="1224000" y="2496575"/>
              <a:ext cx="7595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954" name="Google Shape;954;p60"/>
            <p:cNvCxnSpPr/>
            <p:nvPr/>
          </p:nvCxnSpPr>
          <p:spPr>
            <a:xfrm>
              <a:off x="1224000" y="2343875"/>
              <a:ext cx="7595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955" name="Google Shape;955;p60"/>
            <p:cNvCxnSpPr/>
            <p:nvPr/>
          </p:nvCxnSpPr>
          <p:spPr>
            <a:xfrm>
              <a:off x="1224000" y="2649275"/>
              <a:ext cx="7595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956" name="Google Shape;956;p60"/>
            <p:cNvCxnSpPr/>
            <p:nvPr/>
          </p:nvCxnSpPr>
          <p:spPr>
            <a:xfrm>
              <a:off x="1224000" y="2191175"/>
              <a:ext cx="7595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957" name="Google Shape;957;p60"/>
            <p:cNvCxnSpPr/>
            <p:nvPr/>
          </p:nvCxnSpPr>
          <p:spPr>
            <a:xfrm>
              <a:off x="1224000" y="2038475"/>
              <a:ext cx="7595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pic>
        <p:nvPicPr>
          <p:cNvPr descr="An angry emoji" id="958" name="Google Shape;95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3911" y="2553982"/>
            <a:ext cx="186981" cy="1869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very happy emoji" id="959" name="Google Shape;95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4845" y="1928147"/>
            <a:ext cx="186981" cy="1869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miling emoji" id="960" name="Google Shape;960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0505" y="2087181"/>
            <a:ext cx="186981" cy="1869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ad emoji" id="961" name="Google Shape;961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1717" y="2388869"/>
            <a:ext cx="186981" cy="1869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neutral emoji" id="962" name="Google Shape;962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79416" y="2250388"/>
            <a:ext cx="186981" cy="1869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 angry emoji" id="963" name="Google Shape;96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6123" y="2553982"/>
            <a:ext cx="186981" cy="1869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ad emoji" id="964" name="Google Shape;964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9998" y="2388869"/>
            <a:ext cx="186981" cy="1869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neutral emoji" id="965" name="Google Shape;965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98778" y="2250388"/>
            <a:ext cx="186981" cy="1869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miling emoji" id="966" name="Google Shape;966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8077" y="2087181"/>
            <a:ext cx="186981" cy="1869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7" name="Google Shape;967;p60"/>
          <p:cNvGrpSpPr/>
          <p:nvPr/>
        </p:nvGrpSpPr>
        <p:grpSpPr>
          <a:xfrm>
            <a:off x="324287" y="1276625"/>
            <a:ext cx="8528407" cy="7750"/>
            <a:chOff x="324287" y="1276625"/>
            <a:chExt cx="8528407" cy="7750"/>
          </a:xfrm>
        </p:grpSpPr>
        <p:cxnSp>
          <p:nvCxnSpPr>
            <p:cNvPr id="968" name="Google Shape;968;p60"/>
            <p:cNvCxnSpPr/>
            <p:nvPr/>
          </p:nvCxnSpPr>
          <p:spPr>
            <a:xfrm>
              <a:off x="324287" y="1276625"/>
              <a:ext cx="7803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9" name="Google Shape;969;p60"/>
            <p:cNvCxnSpPr/>
            <p:nvPr/>
          </p:nvCxnSpPr>
          <p:spPr>
            <a:xfrm>
              <a:off x="1238400" y="1284375"/>
              <a:ext cx="242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0" name="Google Shape;970;p60"/>
            <p:cNvCxnSpPr/>
            <p:nvPr/>
          </p:nvCxnSpPr>
          <p:spPr>
            <a:xfrm>
              <a:off x="3833097" y="1284375"/>
              <a:ext cx="242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1" name="Google Shape;971;p60"/>
            <p:cNvCxnSpPr/>
            <p:nvPr/>
          </p:nvCxnSpPr>
          <p:spPr>
            <a:xfrm>
              <a:off x="6427794" y="1284375"/>
              <a:ext cx="242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972" name="Google Shape;972;p60"/>
          <p:cNvGrpSpPr/>
          <p:nvPr/>
        </p:nvGrpSpPr>
        <p:grpSpPr>
          <a:xfrm>
            <a:off x="324287" y="1903088"/>
            <a:ext cx="8528407" cy="7750"/>
            <a:chOff x="324287" y="1276625"/>
            <a:chExt cx="8528407" cy="7750"/>
          </a:xfrm>
        </p:grpSpPr>
        <p:cxnSp>
          <p:nvCxnSpPr>
            <p:cNvPr id="973" name="Google Shape;973;p60"/>
            <p:cNvCxnSpPr/>
            <p:nvPr/>
          </p:nvCxnSpPr>
          <p:spPr>
            <a:xfrm>
              <a:off x="324287" y="1276625"/>
              <a:ext cx="7803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4" name="Google Shape;974;p60"/>
            <p:cNvCxnSpPr/>
            <p:nvPr/>
          </p:nvCxnSpPr>
          <p:spPr>
            <a:xfrm>
              <a:off x="1238400" y="1284375"/>
              <a:ext cx="242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5" name="Google Shape;975;p60"/>
            <p:cNvCxnSpPr/>
            <p:nvPr/>
          </p:nvCxnSpPr>
          <p:spPr>
            <a:xfrm>
              <a:off x="3833097" y="1284375"/>
              <a:ext cx="242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6" name="Google Shape;976;p60"/>
            <p:cNvCxnSpPr/>
            <p:nvPr/>
          </p:nvCxnSpPr>
          <p:spPr>
            <a:xfrm>
              <a:off x="6427794" y="1284375"/>
              <a:ext cx="242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977" name="Google Shape;977;p60"/>
          <p:cNvGrpSpPr/>
          <p:nvPr/>
        </p:nvGrpSpPr>
        <p:grpSpPr>
          <a:xfrm>
            <a:off x="324287" y="2805100"/>
            <a:ext cx="8528407" cy="7750"/>
            <a:chOff x="324287" y="1276625"/>
            <a:chExt cx="8528407" cy="7750"/>
          </a:xfrm>
        </p:grpSpPr>
        <p:cxnSp>
          <p:nvCxnSpPr>
            <p:cNvPr id="978" name="Google Shape;978;p60"/>
            <p:cNvCxnSpPr/>
            <p:nvPr/>
          </p:nvCxnSpPr>
          <p:spPr>
            <a:xfrm>
              <a:off x="324287" y="1276625"/>
              <a:ext cx="7803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9" name="Google Shape;979;p60"/>
            <p:cNvCxnSpPr/>
            <p:nvPr/>
          </p:nvCxnSpPr>
          <p:spPr>
            <a:xfrm>
              <a:off x="1238400" y="1284375"/>
              <a:ext cx="242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0" name="Google Shape;980;p60"/>
            <p:cNvCxnSpPr/>
            <p:nvPr/>
          </p:nvCxnSpPr>
          <p:spPr>
            <a:xfrm>
              <a:off x="3833097" y="1284375"/>
              <a:ext cx="242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1" name="Google Shape;981;p60"/>
            <p:cNvCxnSpPr/>
            <p:nvPr/>
          </p:nvCxnSpPr>
          <p:spPr>
            <a:xfrm>
              <a:off x="6427794" y="1284375"/>
              <a:ext cx="242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982" name="Google Shape;982;p60"/>
          <p:cNvGrpSpPr/>
          <p:nvPr/>
        </p:nvGrpSpPr>
        <p:grpSpPr>
          <a:xfrm>
            <a:off x="324287" y="3484950"/>
            <a:ext cx="8528407" cy="7750"/>
            <a:chOff x="324287" y="1276625"/>
            <a:chExt cx="8528407" cy="7750"/>
          </a:xfrm>
        </p:grpSpPr>
        <p:cxnSp>
          <p:nvCxnSpPr>
            <p:cNvPr id="983" name="Google Shape;983;p60"/>
            <p:cNvCxnSpPr/>
            <p:nvPr/>
          </p:nvCxnSpPr>
          <p:spPr>
            <a:xfrm>
              <a:off x="324287" y="1276625"/>
              <a:ext cx="7803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4" name="Google Shape;984;p60"/>
            <p:cNvCxnSpPr/>
            <p:nvPr/>
          </p:nvCxnSpPr>
          <p:spPr>
            <a:xfrm>
              <a:off x="1238400" y="1284375"/>
              <a:ext cx="242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5" name="Google Shape;985;p60"/>
            <p:cNvCxnSpPr/>
            <p:nvPr/>
          </p:nvCxnSpPr>
          <p:spPr>
            <a:xfrm>
              <a:off x="3833097" y="1284375"/>
              <a:ext cx="242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6" name="Google Shape;986;p60"/>
            <p:cNvCxnSpPr/>
            <p:nvPr/>
          </p:nvCxnSpPr>
          <p:spPr>
            <a:xfrm>
              <a:off x="6427794" y="1284375"/>
              <a:ext cx="242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987" name="Google Shape;987;p60"/>
          <p:cNvGrpSpPr/>
          <p:nvPr/>
        </p:nvGrpSpPr>
        <p:grpSpPr>
          <a:xfrm>
            <a:off x="324287" y="4178813"/>
            <a:ext cx="8528407" cy="7750"/>
            <a:chOff x="324287" y="1276625"/>
            <a:chExt cx="8528407" cy="7750"/>
          </a:xfrm>
        </p:grpSpPr>
        <p:cxnSp>
          <p:nvCxnSpPr>
            <p:cNvPr id="988" name="Google Shape;988;p60"/>
            <p:cNvCxnSpPr/>
            <p:nvPr/>
          </p:nvCxnSpPr>
          <p:spPr>
            <a:xfrm>
              <a:off x="324287" y="1276625"/>
              <a:ext cx="7803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89" name="Google Shape;989;p60"/>
            <p:cNvCxnSpPr/>
            <p:nvPr/>
          </p:nvCxnSpPr>
          <p:spPr>
            <a:xfrm>
              <a:off x="1238400" y="1284375"/>
              <a:ext cx="242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0" name="Google Shape;990;p60"/>
            <p:cNvCxnSpPr/>
            <p:nvPr/>
          </p:nvCxnSpPr>
          <p:spPr>
            <a:xfrm>
              <a:off x="3833097" y="1284375"/>
              <a:ext cx="242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91" name="Google Shape;991;p60"/>
            <p:cNvCxnSpPr/>
            <p:nvPr/>
          </p:nvCxnSpPr>
          <p:spPr>
            <a:xfrm>
              <a:off x="6427794" y="1284375"/>
              <a:ext cx="2424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92" name="Google Shape;992;p60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61"/>
          <p:cNvSpPr/>
          <p:nvPr/>
        </p:nvSpPr>
        <p:spPr>
          <a:xfrm>
            <a:off x="228600" y="1872344"/>
            <a:ext cx="2034600" cy="3474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98" name="Google Shape;998;p61"/>
          <p:cNvSpPr/>
          <p:nvPr/>
        </p:nvSpPr>
        <p:spPr>
          <a:xfrm>
            <a:off x="2423700" y="1872344"/>
            <a:ext cx="2034600" cy="3474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99" name="Google Shape;999;p61"/>
          <p:cNvSpPr/>
          <p:nvPr/>
        </p:nvSpPr>
        <p:spPr>
          <a:xfrm>
            <a:off x="4618800" y="1872344"/>
            <a:ext cx="2034600" cy="3474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000" name="Google Shape;1000;p61"/>
          <p:cNvSpPr/>
          <p:nvPr/>
        </p:nvSpPr>
        <p:spPr>
          <a:xfrm>
            <a:off x="6813900" y="1872344"/>
            <a:ext cx="2034600" cy="3474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001" name="Google Shape;1001;p61"/>
          <p:cNvSpPr txBox="1"/>
          <p:nvPr>
            <p:ph idx="5" type="body"/>
          </p:nvPr>
        </p:nvSpPr>
        <p:spPr>
          <a:xfrm>
            <a:off x="2286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the channel and what role it will play in your campaign. </a:t>
            </a:r>
            <a:endParaRPr/>
          </a:p>
          <a:p>
            <a:pPr indent="0" lvl="0" marL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 Medium"/>
              <a:ea typeface="Nunito Sans Medium"/>
              <a:cs typeface="Nunito Sans Medium"/>
              <a:sym typeface="Nunito Sans Medium"/>
            </a:endParaRPr>
          </a:p>
          <a:p>
            <a:pPr indent="0" lvl="0" marL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Audience</a:t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 the segment you hope to reach. </a:t>
            </a:r>
            <a:endParaRPr/>
          </a:p>
          <a:p>
            <a:pPr indent="0" lvl="0" marL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Actions</a:t>
            </a:r>
            <a:br>
              <a:rPr lang="en">
                <a:latin typeface="Nunito Sans Medium"/>
                <a:ea typeface="Nunito Sans Medium"/>
                <a:cs typeface="Nunito Sans Medium"/>
                <a:sym typeface="Nunito Sans Medium"/>
              </a:rPr>
            </a:br>
            <a:r>
              <a:rPr lang="en"/>
              <a:t>Explain what you will do to reach your target. For example, it could be a video ad, a viral post, thought leadership content, etc. </a:t>
            </a:r>
            <a:endParaRPr/>
          </a:p>
          <a:p>
            <a:pPr indent="0" lvl="0" marL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Goal</a:t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 your marketing objectives or calls to action.</a:t>
            </a:r>
            <a:endParaRPr/>
          </a:p>
        </p:txBody>
      </p:sp>
      <p:sp>
        <p:nvSpPr>
          <p:cNvPr id="1002" name="Google Shape;1002;p61"/>
          <p:cNvSpPr txBox="1"/>
          <p:nvPr>
            <p:ph type="title"/>
          </p:nvPr>
        </p:nvSpPr>
        <p:spPr>
          <a:xfrm>
            <a:off x="228600" y="256925"/>
            <a:ext cx="5707200" cy="12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claim about the role of marketing channels in your campaign</a:t>
            </a:r>
            <a:endParaRPr/>
          </a:p>
        </p:txBody>
      </p:sp>
      <p:sp>
        <p:nvSpPr>
          <p:cNvPr id="1003" name="Google Shape;1003;p61"/>
          <p:cNvSpPr txBox="1"/>
          <p:nvPr>
            <p:ph idx="6" type="body"/>
          </p:nvPr>
        </p:nvSpPr>
        <p:spPr>
          <a:xfrm>
            <a:off x="24237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the channel and what role it will play in your campaign. </a:t>
            </a:r>
            <a:endParaRPr/>
          </a:p>
          <a:p>
            <a:pPr indent="0" lvl="0" marL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 Medium"/>
              <a:ea typeface="Nunito Sans Medium"/>
              <a:cs typeface="Nunito Sans Medium"/>
              <a:sym typeface="Nunito Sans Medium"/>
            </a:endParaRPr>
          </a:p>
          <a:p>
            <a:pPr indent="0" lvl="0" marL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Audience</a:t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 the segment you hope to reach. </a:t>
            </a:r>
            <a:endParaRPr/>
          </a:p>
          <a:p>
            <a:pPr indent="0" lvl="0" marL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Actions</a:t>
            </a:r>
            <a:br>
              <a:rPr lang="en">
                <a:latin typeface="Nunito Sans Medium"/>
                <a:ea typeface="Nunito Sans Medium"/>
                <a:cs typeface="Nunito Sans Medium"/>
                <a:sym typeface="Nunito Sans Medium"/>
              </a:rPr>
            </a:br>
            <a:r>
              <a:rPr lang="en"/>
              <a:t>Explain what you will do to reach your target. For example, it could be a video ad, a viral post, thought leadership content, etc. </a:t>
            </a:r>
            <a:endParaRPr/>
          </a:p>
          <a:p>
            <a:pPr indent="0" lvl="0" marL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Goal</a:t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 your marketing objectives or calls to action.</a:t>
            </a:r>
            <a:endParaRPr/>
          </a:p>
        </p:txBody>
      </p:sp>
      <p:sp>
        <p:nvSpPr>
          <p:cNvPr id="1004" name="Google Shape;1004;p61"/>
          <p:cNvSpPr txBox="1"/>
          <p:nvPr>
            <p:ph idx="7" type="body"/>
          </p:nvPr>
        </p:nvSpPr>
        <p:spPr>
          <a:xfrm>
            <a:off x="46188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the channel and what role it will play in your campaign. </a:t>
            </a:r>
            <a:endParaRPr/>
          </a:p>
          <a:p>
            <a:pPr indent="0" lvl="0" marL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 Medium"/>
              <a:ea typeface="Nunito Sans Medium"/>
              <a:cs typeface="Nunito Sans Medium"/>
              <a:sym typeface="Nunito Sans Medium"/>
            </a:endParaRPr>
          </a:p>
          <a:p>
            <a:pPr indent="0" lvl="0" marL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Audience</a:t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 the segment you hope to reach. </a:t>
            </a:r>
            <a:endParaRPr/>
          </a:p>
          <a:p>
            <a:pPr indent="0" lvl="0" marL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Actions</a:t>
            </a:r>
            <a:br>
              <a:rPr lang="en">
                <a:latin typeface="Nunito Sans Medium"/>
                <a:ea typeface="Nunito Sans Medium"/>
                <a:cs typeface="Nunito Sans Medium"/>
                <a:sym typeface="Nunito Sans Medium"/>
              </a:rPr>
            </a:br>
            <a:r>
              <a:rPr lang="en"/>
              <a:t>Explain what you will do to reach your target. For example, it could be a video ad, a viral post, thought leadership content, etc. </a:t>
            </a:r>
            <a:endParaRPr/>
          </a:p>
          <a:p>
            <a:pPr indent="0" lvl="0" marL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Goal</a:t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 your marketing objectives or calls to action.</a:t>
            </a:r>
            <a:endParaRPr/>
          </a:p>
        </p:txBody>
      </p:sp>
      <p:sp>
        <p:nvSpPr>
          <p:cNvPr id="1005" name="Google Shape;1005;p61"/>
          <p:cNvSpPr txBox="1"/>
          <p:nvPr>
            <p:ph idx="8" type="body"/>
          </p:nvPr>
        </p:nvSpPr>
        <p:spPr>
          <a:xfrm>
            <a:off x="68139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the channel and what role it will play in your campaign. </a:t>
            </a:r>
            <a:endParaRPr/>
          </a:p>
          <a:p>
            <a:pPr indent="0" lvl="0" marL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 Sans Medium"/>
              <a:ea typeface="Nunito Sans Medium"/>
              <a:cs typeface="Nunito Sans Medium"/>
              <a:sym typeface="Nunito Sans Medium"/>
            </a:endParaRPr>
          </a:p>
          <a:p>
            <a:pPr indent="0" lvl="0" marL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Audience</a:t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 the segment you hope to reach. </a:t>
            </a:r>
            <a:endParaRPr/>
          </a:p>
          <a:p>
            <a:pPr indent="0" lvl="0" marL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Actions</a:t>
            </a:r>
            <a:br>
              <a:rPr lang="en">
                <a:latin typeface="Nunito Sans Medium"/>
                <a:ea typeface="Nunito Sans Medium"/>
                <a:cs typeface="Nunito Sans Medium"/>
                <a:sym typeface="Nunito Sans Medium"/>
              </a:rPr>
            </a:br>
            <a:r>
              <a:rPr lang="en"/>
              <a:t>Explain what you will do to reach your target. For example, it could be a video ad, a viral post, thought leadership content, etc. </a:t>
            </a:r>
            <a:endParaRPr/>
          </a:p>
          <a:p>
            <a:pPr indent="0" lvl="0" marL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Goal</a:t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 your marketing objectives or calls to action.</a:t>
            </a:r>
            <a:endParaRPr/>
          </a:p>
        </p:txBody>
      </p:sp>
      <p:sp>
        <p:nvSpPr>
          <p:cNvPr id="1006" name="Google Shape;1006;p61"/>
          <p:cNvSpPr txBox="1"/>
          <p:nvPr>
            <p:ph idx="1" type="subTitle"/>
          </p:nvPr>
        </p:nvSpPr>
        <p:spPr>
          <a:xfrm>
            <a:off x="22860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Channel name</a:t>
            </a:r>
            <a:endParaRPr/>
          </a:p>
        </p:txBody>
      </p:sp>
      <p:sp>
        <p:nvSpPr>
          <p:cNvPr id="1007" name="Google Shape;1007;p61"/>
          <p:cNvSpPr txBox="1"/>
          <p:nvPr>
            <p:ph idx="2" type="subTitle"/>
          </p:nvPr>
        </p:nvSpPr>
        <p:spPr>
          <a:xfrm>
            <a:off x="2423700" y="1872350"/>
            <a:ext cx="20613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Channel name</a:t>
            </a:r>
            <a:endParaRPr/>
          </a:p>
        </p:txBody>
      </p:sp>
      <p:sp>
        <p:nvSpPr>
          <p:cNvPr id="1008" name="Google Shape;1008;p61"/>
          <p:cNvSpPr txBox="1"/>
          <p:nvPr>
            <p:ph idx="3" type="subTitle"/>
          </p:nvPr>
        </p:nvSpPr>
        <p:spPr>
          <a:xfrm>
            <a:off x="681165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Channel name</a:t>
            </a:r>
            <a:endParaRPr/>
          </a:p>
        </p:txBody>
      </p:sp>
      <p:sp>
        <p:nvSpPr>
          <p:cNvPr id="1009" name="Google Shape;1009;p61"/>
          <p:cNvSpPr txBox="1"/>
          <p:nvPr>
            <p:ph idx="4" type="subTitle"/>
          </p:nvPr>
        </p:nvSpPr>
        <p:spPr>
          <a:xfrm>
            <a:off x="4615425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Channel name</a:t>
            </a:r>
            <a:endParaRPr/>
          </a:p>
        </p:txBody>
      </p:sp>
      <p:grpSp>
        <p:nvGrpSpPr>
          <p:cNvPr id="1010" name="Google Shape;1010;p61"/>
          <p:cNvGrpSpPr/>
          <p:nvPr/>
        </p:nvGrpSpPr>
        <p:grpSpPr>
          <a:xfrm>
            <a:off x="2053583" y="980312"/>
            <a:ext cx="1474049" cy="270489"/>
            <a:chOff x="308528" y="1555007"/>
            <a:chExt cx="1986589" cy="270489"/>
          </a:xfrm>
        </p:grpSpPr>
        <p:sp>
          <p:nvSpPr>
            <p:cNvPr id="1011" name="Google Shape;1011;p61"/>
            <p:cNvSpPr/>
            <p:nvPr/>
          </p:nvSpPr>
          <p:spPr>
            <a:xfrm rot="231862">
              <a:off x="310484" y="1675966"/>
              <a:ext cx="1353607" cy="104034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012" name="Google Shape;1012;p61"/>
            <p:cNvSpPr/>
            <p:nvPr/>
          </p:nvSpPr>
          <p:spPr>
            <a:xfrm rot="231569">
              <a:off x="313022" y="1621554"/>
              <a:ext cx="1980846" cy="104060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1013" name="Google Shape;1013;p61"/>
          <p:cNvSpPr txBox="1"/>
          <p:nvPr>
            <p:ph idx="9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62"/>
          <p:cNvSpPr txBox="1"/>
          <p:nvPr>
            <p:ph type="title"/>
          </p:nvPr>
        </p:nvSpPr>
        <p:spPr>
          <a:xfrm>
            <a:off x="228600" y="228600"/>
            <a:ext cx="57072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claim about the role of marketing channels in your campaign</a:t>
            </a:r>
            <a:endParaRPr/>
          </a:p>
        </p:txBody>
      </p:sp>
      <p:grpSp>
        <p:nvGrpSpPr>
          <p:cNvPr id="1019" name="Google Shape;1019;p62"/>
          <p:cNvGrpSpPr/>
          <p:nvPr/>
        </p:nvGrpSpPr>
        <p:grpSpPr>
          <a:xfrm>
            <a:off x="3318977" y="41459"/>
            <a:ext cx="5825047" cy="5102166"/>
            <a:chOff x="3318977" y="41459"/>
            <a:chExt cx="5825047" cy="5102166"/>
          </a:xfrm>
        </p:grpSpPr>
        <p:grpSp>
          <p:nvGrpSpPr>
            <p:cNvPr id="1020" name="Google Shape;1020;p62"/>
            <p:cNvGrpSpPr/>
            <p:nvPr/>
          </p:nvGrpSpPr>
          <p:grpSpPr>
            <a:xfrm>
              <a:off x="3733402" y="41459"/>
              <a:ext cx="5099776" cy="5102166"/>
              <a:chOff x="3733402" y="41459"/>
              <a:chExt cx="5099776" cy="5102166"/>
            </a:xfrm>
          </p:grpSpPr>
          <p:sp>
            <p:nvSpPr>
              <p:cNvPr id="1021" name="Google Shape;1021;p62"/>
              <p:cNvSpPr/>
              <p:nvPr/>
            </p:nvSpPr>
            <p:spPr>
              <a:xfrm>
                <a:off x="4484637" y="787560"/>
                <a:ext cx="3602400" cy="3602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022" name="Google Shape;1022;p62"/>
              <p:cNvSpPr/>
              <p:nvPr/>
            </p:nvSpPr>
            <p:spPr>
              <a:xfrm rot="-8100000">
                <a:off x="4484665" y="791671"/>
                <a:ext cx="3602426" cy="3602426"/>
              </a:xfrm>
              <a:prstGeom prst="pie">
                <a:avLst>
                  <a:gd fmla="val 0" name="adj1"/>
                  <a:gd fmla="val 5437959" name="adj2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023" name="Google Shape;1023;p62"/>
              <p:cNvSpPr/>
              <p:nvPr/>
            </p:nvSpPr>
            <p:spPr>
              <a:xfrm rot="8100000">
                <a:off x="4479489" y="795112"/>
                <a:ext cx="3602426" cy="3602426"/>
              </a:xfrm>
              <a:prstGeom prst="pie">
                <a:avLst>
                  <a:gd fmla="val 0" name="adj1"/>
                  <a:gd fmla="val 5437959" name="adj2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024" name="Google Shape;1024;p62"/>
              <p:cNvSpPr/>
              <p:nvPr/>
            </p:nvSpPr>
            <p:spPr>
              <a:xfrm rot="2700000">
                <a:off x="4484665" y="787546"/>
                <a:ext cx="3602426" cy="3602426"/>
              </a:xfrm>
              <a:prstGeom prst="pie">
                <a:avLst>
                  <a:gd fmla="val 0" name="adj1"/>
                  <a:gd fmla="val 5437959" name="adj2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</p:grpSp>
        <p:sp>
          <p:nvSpPr>
            <p:cNvPr id="1025" name="Google Shape;1025;p62"/>
            <p:cNvSpPr/>
            <p:nvPr/>
          </p:nvSpPr>
          <p:spPr>
            <a:xfrm>
              <a:off x="5522958" y="1827021"/>
              <a:ext cx="1524900" cy="1524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Campaign</a:t>
              </a:r>
              <a:endParaRPr b="1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3318977" y="2467775"/>
              <a:ext cx="1039200" cy="2571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Social</a:t>
              </a:r>
              <a:endParaRPr b="1" sz="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media</a:t>
              </a:r>
              <a:endParaRPr b="1" sz="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8104824" y="2467775"/>
              <a:ext cx="1039200" cy="2571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Offline </a:t>
              </a:r>
              <a:endParaRPr b="1" sz="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channels</a:t>
              </a:r>
              <a:endParaRPr b="1" sz="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5476436" y="477214"/>
              <a:ext cx="1524900" cy="2571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Content marketing</a:t>
              </a:r>
              <a:endParaRPr b="1" sz="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5642636" y="4443175"/>
              <a:ext cx="1192500" cy="257100"/>
            </a:xfrm>
            <a:prstGeom prst="roundRect">
              <a:avLst>
                <a:gd fmla="val 50000" name="adj"/>
              </a:avLst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Other</a:t>
              </a:r>
              <a:endParaRPr b="1" sz="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030" name="Google Shape;1030;p62"/>
            <p:cNvSpPr txBox="1"/>
            <p:nvPr/>
          </p:nvSpPr>
          <p:spPr>
            <a:xfrm>
              <a:off x="5486640" y="3717265"/>
              <a:ext cx="4353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Channel</a:t>
              </a:r>
              <a:endPara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name</a:t>
              </a:r>
              <a:endPara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031" name="Google Shape;1031;p62"/>
            <p:cNvSpPr txBox="1"/>
            <p:nvPr/>
          </p:nvSpPr>
          <p:spPr>
            <a:xfrm>
              <a:off x="6106895" y="3931116"/>
              <a:ext cx="4353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Channel</a:t>
              </a:r>
              <a:endPara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name</a:t>
              </a:r>
              <a:endPara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032" name="Google Shape;1032;p62"/>
            <p:cNvSpPr txBox="1"/>
            <p:nvPr/>
          </p:nvSpPr>
          <p:spPr>
            <a:xfrm>
              <a:off x="6747021" y="3717265"/>
              <a:ext cx="4353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Channel</a:t>
              </a:r>
              <a:endPara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name</a:t>
              </a:r>
              <a:endPara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033" name="Google Shape;1033;p62"/>
            <p:cNvSpPr txBox="1"/>
            <p:nvPr/>
          </p:nvSpPr>
          <p:spPr>
            <a:xfrm>
              <a:off x="4669145" y="1895403"/>
              <a:ext cx="4353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Channel</a:t>
              </a:r>
              <a:endPara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name</a:t>
              </a:r>
              <a:endPara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034" name="Google Shape;1034;p62"/>
            <p:cNvSpPr txBox="1"/>
            <p:nvPr/>
          </p:nvSpPr>
          <p:spPr>
            <a:xfrm>
              <a:off x="4592945" y="2427203"/>
              <a:ext cx="4353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Channel</a:t>
              </a:r>
              <a:endPara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name</a:t>
              </a:r>
              <a:endPara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035" name="Google Shape;1035;p62"/>
            <p:cNvSpPr txBox="1"/>
            <p:nvPr/>
          </p:nvSpPr>
          <p:spPr>
            <a:xfrm>
              <a:off x="4669145" y="2954192"/>
              <a:ext cx="4353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Channel</a:t>
              </a:r>
              <a:endPara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name</a:t>
              </a:r>
              <a:endPara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036" name="Google Shape;1036;p62"/>
            <p:cNvSpPr txBox="1"/>
            <p:nvPr/>
          </p:nvSpPr>
          <p:spPr>
            <a:xfrm>
              <a:off x="7413284" y="1895403"/>
              <a:ext cx="4353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Channel</a:t>
              </a:r>
              <a:endPara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name</a:t>
              </a:r>
              <a:endPara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037" name="Google Shape;1037;p62"/>
            <p:cNvSpPr txBox="1"/>
            <p:nvPr/>
          </p:nvSpPr>
          <p:spPr>
            <a:xfrm>
              <a:off x="7489484" y="2427203"/>
              <a:ext cx="4353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Channel</a:t>
              </a:r>
              <a:endPara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name</a:t>
              </a:r>
              <a:endPara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038" name="Google Shape;1038;p62"/>
            <p:cNvSpPr txBox="1"/>
            <p:nvPr/>
          </p:nvSpPr>
          <p:spPr>
            <a:xfrm>
              <a:off x="7413284" y="2954192"/>
              <a:ext cx="4353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Channel</a:t>
              </a:r>
              <a:endPara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name</a:t>
              </a:r>
              <a:endPara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039" name="Google Shape;1039;p62"/>
            <p:cNvSpPr txBox="1"/>
            <p:nvPr/>
          </p:nvSpPr>
          <p:spPr>
            <a:xfrm>
              <a:off x="5486640" y="1123228"/>
              <a:ext cx="4353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Channel</a:t>
              </a:r>
              <a:endPara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name</a:t>
              </a:r>
              <a:endPara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040" name="Google Shape;1040;p62"/>
            <p:cNvSpPr txBox="1"/>
            <p:nvPr/>
          </p:nvSpPr>
          <p:spPr>
            <a:xfrm>
              <a:off x="6116831" y="970828"/>
              <a:ext cx="4353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Channel</a:t>
              </a:r>
              <a:endPara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name</a:t>
              </a:r>
              <a:endPara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041" name="Google Shape;1041;p62"/>
            <p:cNvSpPr txBox="1"/>
            <p:nvPr/>
          </p:nvSpPr>
          <p:spPr>
            <a:xfrm>
              <a:off x="6747021" y="1123228"/>
              <a:ext cx="4353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Channel</a:t>
              </a:r>
              <a:endPara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name</a:t>
              </a:r>
              <a:endParaRPr sz="7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descr="An icon of a house and a plus sign. " id="1042" name="Google Shape;1042;p62"/>
            <p:cNvSpPr/>
            <p:nvPr/>
          </p:nvSpPr>
          <p:spPr>
            <a:xfrm>
              <a:off x="5570178" y="3449119"/>
              <a:ext cx="208002" cy="180456"/>
            </a:xfrm>
            <a:custGeom>
              <a:rect b="b" l="l" r="r" t="t"/>
              <a:pathLst>
                <a:path extrusionOk="0" h="14550" w="16771">
                  <a:moveTo>
                    <a:pt x="851" y="0"/>
                  </a:moveTo>
                  <a:lnTo>
                    <a:pt x="851" y="1228"/>
                  </a:lnTo>
                  <a:lnTo>
                    <a:pt x="12330" y="1228"/>
                  </a:lnTo>
                  <a:lnTo>
                    <a:pt x="12330" y="0"/>
                  </a:lnTo>
                  <a:close/>
                  <a:moveTo>
                    <a:pt x="11338" y="3590"/>
                  </a:moveTo>
                  <a:lnTo>
                    <a:pt x="11952" y="6377"/>
                  </a:lnTo>
                  <a:lnTo>
                    <a:pt x="1229" y="6377"/>
                  </a:lnTo>
                  <a:lnTo>
                    <a:pt x="1843" y="3590"/>
                  </a:lnTo>
                  <a:close/>
                  <a:moveTo>
                    <a:pt x="6473" y="7606"/>
                  </a:moveTo>
                  <a:lnTo>
                    <a:pt x="6473" y="11196"/>
                  </a:lnTo>
                  <a:lnTo>
                    <a:pt x="2079" y="11196"/>
                  </a:lnTo>
                  <a:lnTo>
                    <a:pt x="2079" y="7606"/>
                  </a:lnTo>
                  <a:close/>
                  <a:moveTo>
                    <a:pt x="851" y="2409"/>
                  </a:moveTo>
                  <a:lnTo>
                    <a:pt x="1" y="6377"/>
                  </a:lnTo>
                  <a:lnTo>
                    <a:pt x="1" y="7606"/>
                  </a:lnTo>
                  <a:lnTo>
                    <a:pt x="898" y="7606"/>
                  </a:lnTo>
                  <a:lnTo>
                    <a:pt x="898" y="12377"/>
                  </a:lnTo>
                  <a:lnTo>
                    <a:pt x="7654" y="12377"/>
                  </a:lnTo>
                  <a:lnTo>
                    <a:pt x="7654" y="7606"/>
                  </a:lnTo>
                  <a:lnTo>
                    <a:pt x="11102" y="7606"/>
                  </a:lnTo>
                  <a:lnTo>
                    <a:pt x="11102" y="10062"/>
                  </a:lnTo>
                  <a:lnTo>
                    <a:pt x="12283" y="10062"/>
                  </a:lnTo>
                  <a:lnTo>
                    <a:pt x="12283" y="7606"/>
                  </a:lnTo>
                  <a:lnTo>
                    <a:pt x="13181" y="7606"/>
                  </a:lnTo>
                  <a:lnTo>
                    <a:pt x="13181" y="6377"/>
                  </a:lnTo>
                  <a:lnTo>
                    <a:pt x="12330" y="2409"/>
                  </a:lnTo>
                  <a:close/>
                  <a:moveTo>
                    <a:pt x="13181" y="8598"/>
                  </a:moveTo>
                  <a:lnTo>
                    <a:pt x="13181" y="10960"/>
                  </a:lnTo>
                  <a:lnTo>
                    <a:pt x="10771" y="10960"/>
                  </a:lnTo>
                  <a:lnTo>
                    <a:pt x="10771" y="12188"/>
                  </a:lnTo>
                  <a:lnTo>
                    <a:pt x="13181" y="12188"/>
                  </a:lnTo>
                  <a:lnTo>
                    <a:pt x="13181" y="14550"/>
                  </a:lnTo>
                  <a:lnTo>
                    <a:pt x="14362" y="14550"/>
                  </a:lnTo>
                  <a:lnTo>
                    <a:pt x="14362" y="12188"/>
                  </a:lnTo>
                  <a:lnTo>
                    <a:pt x="16771" y="12188"/>
                  </a:lnTo>
                  <a:lnTo>
                    <a:pt x="16771" y="10960"/>
                  </a:lnTo>
                  <a:lnTo>
                    <a:pt x="14362" y="10960"/>
                  </a:lnTo>
                  <a:lnTo>
                    <a:pt x="14362" y="859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descr="An icon showing a cursor clicking on a hotspot. " id="1043" name="Google Shape;1043;p62"/>
            <p:cNvSpPr/>
            <p:nvPr/>
          </p:nvSpPr>
          <p:spPr>
            <a:xfrm>
              <a:off x="6184511" y="3643173"/>
              <a:ext cx="202731" cy="202719"/>
            </a:xfrm>
            <a:custGeom>
              <a:rect b="b" l="l" r="r" t="t"/>
              <a:pathLst>
                <a:path extrusionOk="0" h="16345" w="16346">
                  <a:moveTo>
                    <a:pt x="7512" y="3212"/>
                  </a:moveTo>
                  <a:lnTo>
                    <a:pt x="7039" y="3307"/>
                  </a:lnTo>
                  <a:lnTo>
                    <a:pt x="6567" y="3401"/>
                  </a:lnTo>
                  <a:lnTo>
                    <a:pt x="6142" y="3543"/>
                  </a:lnTo>
                  <a:lnTo>
                    <a:pt x="5716" y="3732"/>
                  </a:lnTo>
                  <a:lnTo>
                    <a:pt x="5339" y="3968"/>
                  </a:lnTo>
                  <a:lnTo>
                    <a:pt x="4961" y="4252"/>
                  </a:lnTo>
                  <a:lnTo>
                    <a:pt x="4630" y="4582"/>
                  </a:lnTo>
                  <a:lnTo>
                    <a:pt x="4299" y="4960"/>
                  </a:lnTo>
                  <a:lnTo>
                    <a:pt x="4016" y="5338"/>
                  </a:lnTo>
                  <a:lnTo>
                    <a:pt x="3780" y="5716"/>
                  </a:lnTo>
                  <a:lnTo>
                    <a:pt x="3543" y="6141"/>
                  </a:lnTo>
                  <a:lnTo>
                    <a:pt x="3402" y="6566"/>
                  </a:lnTo>
                  <a:lnTo>
                    <a:pt x="3307" y="7039"/>
                  </a:lnTo>
                  <a:lnTo>
                    <a:pt x="3213" y="7511"/>
                  </a:lnTo>
                  <a:lnTo>
                    <a:pt x="3213" y="7983"/>
                  </a:lnTo>
                  <a:lnTo>
                    <a:pt x="3213" y="8456"/>
                  </a:lnTo>
                  <a:lnTo>
                    <a:pt x="3307" y="8928"/>
                  </a:lnTo>
                  <a:lnTo>
                    <a:pt x="3402" y="9353"/>
                  </a:lnTo>
                  <a:lnTo>
                    <a:pt x="3543" y="9779"/>
                  </a:lnTo>
                  <a:lnTo>
                    <a:pt x="3732" y="10204"/>
                  </a:lnTo>
                  <a:lnTo>
                    <a:pt x="3969" y="10582"/>
                  </a:lnTo>
                  <a:lnTo>
                    <a:pt x="4205" y="10959"/>
                  </a:lnTo>
                  <a:lnTo>
                    <a:pt x="4535" y="11290"/>
                  </a:lnTo>
                  <a:lnTo>
                    <a:pt x="4866" y="11621"/>
                  </a:lnTo>
                  <a:lnTo>
                    <a:pt x="5244" y="11904"/>
                  </a:lnTo>
                  <a:lnTo>
                    <a:pt x="5575" y="12140"/>
                  </a:lnTo>
                  <a:lnTo>
                    <a:pt x="6000" y="12329"/>
                  </a:lnTo>
                  <a:lnTo>
                    <a:pt x="6425" y="12518"/>
                  </a:lnTo>
                  <a:lnTo>
                    <a:pt x="6850" y="12660"/>
                  </a:lnTo>
                  <a:lnTo>
                    <a:pt x="7275" y="12707"/>
                  </a:lnTo>
                  <a:lnTo>
                    <a:pt x="7748" y="12755"/>
                  </a:lnTo>
                  <a:lnTo>
                    <a:pt x="7275" y="11101"/>
                  </a:lnTo>
                  <a:lnTo>
                    <a:pt x="6756" y="10912"/>
                  </a:lnTo>
                  <a:lnTo>
                    <a:pt x="6283" y="10676"/>
                  </a:lnTo>
                  <a:lnTo>
                    <a:pt x="5858" y="10393"/>
                  </a:lnTo>
                  <a:lnTo>
                    <a:pt x="5480" y="9967"/>
                  </a:lnTo>
                  <a:lnTo>
                    <a:pt x="5197" y="9542"/>
                  </a:lnTo>
                  <a:lnTo>
                    <a:pt x="4961" y="9070"/>
                  </a:lnTo>
                  <a:lnTo>
                    <a:pt x="4866" y="8550"/>
                  </a:lnTo>
                  <a:lnTo>
                    <a:pt x="4819" y="7983"/>
                  </a:lnTo>
                  <a:lnTo>
                    <a:pt x="4819" y="7653"/>
                  </a:lnTo>
                  <a:lnTo>
                    <a:pt x="4866" y="7369"/>
                  </a:lnTo>
                  <a:lnTo>
                    <a:pt x="4961" y="7039"/>
                  </a:lnTo>
                  <a:lnTo>
                    <a:pt x="5055" y="6755"/>
                  </a:lnTo>
                  <a:lnTo>
                    <a:pt x="5150" y="6472"/>
                  </a:lnTo>
                  <a:lnTo>
                    <a:pt x="5339" y="6236"/>
                  </a:lnTo>
                  <a:lnTo>
                    <a:pt x="5527" y="5952"/>
                  </a:lnTo>
                  <a:lnTo>
                    <a:pt x="5764" y="5716"/>
                  </a:lnTo>
                  <a:lnTo>
                    <a:pt x="6000" y="5527"/>
                  </a:lnTo>
                  <a:lnTo>
                    <a:pt x="6236" y="5338"/>
                  </a:lnTo>
                  <a:lnTo>
                    <a:pt x="6519" y="5149"/>
                  </a:lnTo>
                  <a:lnTo>
                    <a:pt x="6756" y="5007"/>
                  </a:lnTo>
                  <a:lnTo>
                    <a:pt x="7039" y="4913"/>
                  </a:lnTo>
                  <a:lnTo>
                    <a:pt x="7370" y="4866"/>
                  </a:lnTo>
                  <a:lnTo>
                    <a:pt x="7653" y="4818"/>
                  </a:lnTo>
                  <a:lnTo>
                    <a:pt x="8551" y="4818"/>
                  </a:lnTo>
                  <a:lnTo>
                    <a:pt x="9070" y="4960"/>
                  </a:lnTo>
                  <a:lnTo>
                    <a:pt x="9543" y="5196"/>
                  </a:lnTo>
                  <a:lnTo>
                    <a:pt x="9968" y="5480"/>
                  </a:lnTo>
                  <a:lnTo>
                    <a:pt x="10393" y="5858"/>
                  </a:lnTo>
                  <a:lnTo>
                    <a:pt x="10677" y="6283"/>
                  </a:lnTo>
                  <a:lnTo>
                    <a:pt x="10960" y="6755"/>
                  </a:lnTo>
                  <a:lnTo>
                    <a:pt x="11102" y="7228"/>
                  </a:lnTo>
                  <a:lnTo>
                    <a:pt x="12802" y="7747"/>
                  </a:lnTo>
                  <a:lnTo>
                    <a:pt x="12755" y="7275"/>
                  </a:lnTo>
                  <a:lnTo>
                    <a:pt x="12661" y="6850"/>
                  </a:lnTo>
                  <a:lnTo>
                    <a:pt x="12519" y="6377"/>
                  </a:lnTo>
                  <a:lnTo>
                    <a:pt x="12377" y="5999"/>
                  </a:lnTo>
                  <a:lnTo>
                    <a:pt x="12141" y="5574"/>
                  </a:lnTo>
                  <a:lnTo>
                    <a:pt x="11905" y="5196"/>
                  </a:lnTo>
                  <a:lnTo>
                    <a:pt x="11621" y="4866"/>
                  </a:lnTo>
                  <a:lnTo>
                    <a:pt x="11291" y="4535"/>
                  </a:lnTo>
                  <a:lnTo>
                    <a:pt x="10960" y="4204"/>
                  </a:lnTo>
                  <a:lnTo>
                    <a:pt x="10582" y="3921"/>
                  </a:lnTo>
                  <a:lnTo>
                    <a:pt x="10204" y="3732"/>
                  </a:lnTo>
                  <a:lnTo>
                    <a:pt x="9779" y="3543"/>
                  </a:lnTo>
                  <a:lnTo>
                    <a:pt x="9354" y="3401"/>
                  </a:lnTo>
                  <a:lnTo>
                    <a:pt x="8929" y="3307"/>
                  </a:lnTo>
                  <a:lnTo>
                    <a:pt x="8456" y="3212"/>
                  </a:lnTo>
                  <a:close/>
                  <a:moveTo>
                    <a:pt x="7984" y="0"/>
                  </a:moveTo>
                  <a:lnTo>
                    <a:pt x="7181" y="47"/>
                  </a:lnTo>
                  <a:lnTo>
                    <a:pt x="6378" y="189"/>
                  </a:lnTo>
                  <a:lnTo>
                    <a:pt x="5622" y="378"/>
                  </a:lnTo>
                  <a:lnTo>
                    <a:pt x="4866" y="661"/>
                  </a:lnTo>
                  <a:lnTo>
                    <a:pt x="4205" y="992"/>
                  </a:lnTo>
                  <a:lnTo>
                    <a:pt x="3543" y="1370"/>
                  </a:lnTo>
                  <a:lnTo>
                    <a:pt x="2929" y="1842"/>
                  </a:lnTo>
                  <a:lnTo>
                    <a:pt x="2362" y="2362"/>
                  </a:lnTo>
                  <a:lnTo>
                    <a:pt x="1843" y="2929"/>
                  </a:lnTo>
                  <a:lnTo>
                    <a:pt x="1370" y="3496"/>
                  </a:lnTo>
                  <a:lnTo>
                    <a:pt x="992" y="4157"/>
                  </a:lnTo>
                  <a:lnTo>
                    <a:pt x="662" y="4866"/>
                  </a:lnTo>
                  <a:lnTo>
                    <a:pt x="378" y="5621"/>
                  </a:lnTo>
                  <a:lnTo>
                    <a:pt x="189" y="6377"/>
                  </a:lnTo>
                  <a:lnTo>
                    <a:pt x="48" y="7180"/>
                  </a:lnTo>
                  <a:lnTo>
                    <a:pt x="0" y="7983"/>
                  </a:lnTo>
                  <a:lnTo>
                    <a:pt x="48" y="8786"/>
                  </a:lnTo>
                  <a:lnTo>
                    <a:pt x="189" y="9590"/>
                  </a:lnTo>
                  <a:lnTo>
                    <a:pt x="378" y="10345"/>
                  </a:lnTo>
                  <a:lnTo>
                    <a:pt x="662" y="11101"/>
                  </a:lnTo>
                  <a:lnTo>
                    <a:pt x="992" y="11810"/>
                  </a:lnTo>
                  <a:lnTo>
                    <a:pt x="1370" y="12471"/>
                  </a:lnTo>
                  <a:lnTo>
                    <a:pt x="1843" y="13085"/>
                  </a:lnTo>
                  <a:lnTo>
                    <a:pt x="2362" y="13605"/>
                  </a:lnTo>
                  <a:lnTo>
                    <a:pt x="2929" y="14124"/>
                  </a:lnTo>
                  <a:lnTo>
                    <a:pt x="3543" y="14597"/>
                  </a:lnTo>
                  <a:lnTo>
                    <a:pt x="4205" y="14975"/>
                  </a:lnTo>
                  <a:lnTo>
                    <a:pt x="4866" y="15353"/>
                  </a:lnTo>
                  <a:lnTo>
                    <a:pt x="5622" y="15589"/>
                  </a:lnTo>
                  <a:lnTo>
                    <a:pt x="6378" y="15825"/>
                  </a:lnTo>
                  <a:lnTo>
                    <a:pt x="7181" y="15920"/>
                  </a:lnTo>
                  <a:lnTo>
                    <a:pt x="7984" y="15967"/>
                  </a:lnTo>
                  <a:lnTo>
                    <a:pt x="8362" y="15967"/>
                  </a:lnTo>
                  <a:lnTo>
                    <a:pt x="8692" y="15920"/>
                  </a:lnTo>
                  <a:lnTo>
                    <a:pt x="8220" y="14361"/>
                  </a:lnTo>
                  <a:lnTo>
                    <a:pt x="7984" y="14361"/>
                  </a:lnTo>
                  <a:lnTo>
                    <a:pt x="7323" y="14313"/>
                  </a:lnTo>
                  <a:lnTo>
                    <a:pt x="6708" y="14266"/>
                  </a:lnTo>
                  <a:lnTo>
                    <a:pt x="6094" y="14124"/>
                  </a:lnTo>
                  <a:lnTo>
                    <a:pt x="5527" y="13888"/>
                  </a:lnTo>
                  <a:lnTo>
                    <a:pt x="4961" y="13652"/>
                  </a:lnTo>
                  <a:lnTo>
                    <a:pt x="4441" y="13321"/>
                  </a:lnTo>
                  <a:lnTo>
                    <a:pt x="3969" y="12944"/>
                  </a:lnTo>
                  <a:lnTo>
                    <a:pt x="3449" y="12518"/>
                  </a:lnTo>
                  <a:lnTo>
                    <a:pt x="3024" y="12046"/>
                  </a:lnTo>
                  <a:lnTo>
                    <a:pt x="2646" y="11526"/>
                  </a:lnTo>
                  <a:lnTo>
                    <a:pt x="2362" y="11007"/>
                  </a:lnTo>
                  <a:lnTo>
                    <a:pt x="2079" y="10440"/>
                  </a:lnTo>
                  <a:lnTo>
                    <a:pt x="1890" y="9873"/>
                  </a:lnTo>
                  <a:lnTo>
                    <a:pt x="1748" y="9259"/>
                  </a:lnTo>
                  <a:lnTo>
                    <a:pt x="1654" y="8645"/>
                  </a:lnTo>
                  <a:lnTo>
                    <a:pt x="1607" y="7983"/>
                  </a:lnTo>
                  <a:lnTo>
                    <a:pt x="1654" y="7322"/>
                  </a:lnTo>
                  <a:lnTo>
                    <a:pt x="1748" y="6708"/>
                  </a:lnTo>
                  <a:lnTo>
                    <a:pt x="1890" y="6094"/>
                  </a:lnTo>
                  <a:lnTo>
                    <a:pt x="2079" y="5527"/>
                  </a:lnTo>
                  <a:lnTo>
                    <a:pt x="2362" y="4960"/>
                  </a:lnTo>
                  <a:lnTo>
                    <a:pt x="2646" y="4441"/>
                  </a:lnTo>
                  <a:lnTo>
                    <a:pt x="3024" y="3921"/>
                  </a:lnTo>
                  <a:lnTo>
                    <a:pt x="3449" y="3448"/>
                  </a:lnTo>
                  <a:lnTo>
                    <a:pt x="3969" y="3023"/>
                  </a:lnTo>
                  <a:lnTo>
                    <a:pt x="4441" y="2645"/>
                  </a:lnTo>
                  <a:lnTo>
                    <a:pt x="4961" y="2315"/>
                  </a:lnTo>
                  <a:lnTo>
                    <a:pt x="5527" y="2079"/>
                  </a:lnTo>
                  <a:lnTo>
                    <a:pt x="6094" y="1890"/>
                  </a:lnTo>
                  <a:lnTo>
                    <a:pt x="6708" y="1701"/>
                  </a:lnTo>
                  <a:lnTo>
                    <a:pt x="7323" y="1653"/>
                  </a:lnTo>
                  <a:lnTo>
                    <a:pt x="7984" y="1606"/>
                  </a:lnTo>
                  <a:lnTo>
                    <a:pt x="8645" y="1653"/>
                  </a:lnTo>
                  <a:lnTo>
                    <a:pt x="9259" y="1701"/>
                  </a:lnTo>
                  <a:lnTo>
                    <a:pt x="9873" y="1890"/>
                  </a:lnTo>
                  <a:lnTo>
                    <a:pt x="10440" y="2079"/>
                  </a:lnTo>
                  <a:lnTo>
                    <a:pt x="11007" y="2315"/>
                  </a:lnTo>
                  <a:lnTo>
                    <a:pt x="11527" y="2645"/>
                  </a:lnTo>
                  <a:lnTo>
                    <a:pt x="12046" y="3023"/>
                  </a:lnTo>
                  <a:lnTo>
                    <a:pt x="12519" y="3448"/>
                  </a:lnTo>
                  <a:lnTo>
                    <a:pt x="12944" y="3921"/>
                  </a:lnTo>
                  <a:lnTo>
                    <a:pt x="13322" y="4441"/>
                  </a:lnTo>
                  <a:lnTo>
                    <a:pt x="13653" y="4960"/>
                  </a:lnTo>
                  <a:lnTo>
                    <a:pt x="13889" y="5527"/>
                  </a:lnTo>
                  <a:lnTo>
                    <a:pt x="14125" y="6094"/>
                  </a:lnTo>
                  <a:lnTo>
                    <a:pt x="14267" y="6708"/>
                  </a:lnTo>
                  <a:lnTo>
                    <a:pt x="14361" y="7322"/>
                  </a:lnTo>
                  <a:lnTo>
                    <a:pt x="14361" y="7983"/>
                  </a:lnTo>
                  <a:lnTo>
                    <a:pt x="14361" y="8220"/>
                  </a:lnTo>
                  <a:lnTo>
                    <a:pt x="15920" y="8692"/>
                  </a:lnTo>
                  <a:lnTo>
                    <a:pt x="15967" y="8361"/>
                  </a:lnTo>
                  <a:lnTo>
                    <a:pt x="15967" y="7983"/>
                  </a:lnTo>
                  <a:lnTo>
                    <a:pt x="15920" y="7180"/>
                  </a:lnTo>
                  <a:lnTo>
                    <a:pt x="15826" y="6377"/>
                  </a:lnTo>
                  <a:lnTo>
                    <a:pt x="15637" y="5621"/>
                  </a:lnTo>
                  <a:lnTo>
                    <a:pt x="15353" y="4866"/>
                  </a:lnTo>
                  <a:lnTo>
                    <a:pt x="14975" y="4157"/>
                  </a:lnTo>
                  <a:lnTo>
                    <a:pt x="14597" y="3496"/>
                  </a:lnTo>
                  <a:lnTo>
                    <a:pt x="14125" y="2929"/>
                  </a:lnTo>
                  <a:lnTo>
                    <a:pt x="13653" y="2362"/>
                  </a:lnTo>
                  <a:lnTo>
                    <a:pt x="13086" y="1842"/>
                  </a:lnTo>
                  <a:lnTo>
                    <a:pt x="12472" y="1370"/>
                  </a:lnTo>
                  <a:lnTo>
                    <a:pt x="11810" y="992"/>
                  </a:lnTo>
                  <a:lnTo>
                    <a:pt x="11102" y="661"/>
                  </a:lnTo>
                  <a:lnTo>
                    <a:pt x="10346" y="378"/>
                  </a:lnTo>
                  <a:lnTo>
                    <a:pt x="9590" y="189"/>
                  </a:lnTo>
                  <a:lnTo>
                    <a:pt x="8787" y="47"/>
                  </a:lnTo>
                  <a:lnTo>
                    <a:pt x="7984" y="0"/>
                  </a:lnTo>
                  <a:close/>
                  <a:moveTo>
                    <a:pt x="7984" y="7983"/>
                  </a:moveTo>
                  <a:lnTo>
                    <a:pt x="10393" y="15967"/>
                  </a:lnTo>
                  <a:lnTo>
                    <a:pt x="11385" y="12944"/>
                  </a:lnTo>
                  <a:lnTo>
                    <a:pt x="14786" y="16345"/>
                  </a:lnTo>
                  <a:lnTo>
                    <a:pt x="16345" y="14786"/>
                  </a:lnTo>
                  <a:lnTo>
                    <a:pt x="12944" y="11385"/>
                  </a:lnTo>
                  <a:lnTo>
                    <a:pt x="15967" y="10393"/>
                  </a:lnTo>
                  <a:lnTo>
                    <a:pt x="7984" y="79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descr="An icon with two mobile devices." id="1044" name="Google Shape;1044;p62"/>
            <p:cNvSpPr/>
            <p:nvPr/>
          </p:nvSpPr>
          <p:spPr>
            <a:xfrm>
              <a:off x="5177987" y="3041643"/>
              <a:ext cx="188084" cy="148235"/>
            </a:xfrm>
            <a:custGeom>
              <a:rect b="b" l="l" r="r" t="t"/>
              <a:pathLst>
                <a:path extrusionOk="0" h="11952" w="15165">
                  <a:moveTo>
                    <a:pt x="13936" y="4157"/>
                  </a:moveTo>
                  <a:lnTo>
                    <a:pt x="13936" y="10156"/>
                  </a:lnTo>
                  <a:lnTo>
                    <a:pt x="10440" y="10156"/>
                  </a:lnTo>
                  <a:lnTo>
                    <a:pt x="10440" y="4157"/>
                  </a:lnTo>
                  <a:close/>
                  <a:moveTo>
                    <a:pt x="3024" y="0"/>
                  </a:moveTo>
                  <a:lnTo>
                    <a:pt x="2740" y="47"/>
                  </a:lnTo>
                  <a:lnTo>
                    <a:pt x="2457" y="94"/>
                  </a:lnTo>
                  <a:lnTo>
                    <a:pt x="2221" y="236"/>
                  </a:lnTo>
                  <a:lnTo>
                    <a:pt x="1985" y="425"/>
                  </a:lnTo>
                  <a:lnTo>
                    <a:pt x="1796" y="661"/>
                  </a:lnTo>
                  <a:lnTo>
                    <a:pt x="1701" y="898"/>
                  </a:lnTo>
                  <a:lnTo>
                    <a:pt x="1607" y="1181"/>
                  </a:lnTo>
                  <a:lnTo>
                    <a:pt x="1559" y="1464"/>
                  </a:lnTo>
                  <a:lnTo>
                    <a:pt x="1559" y="10156"/>
                  </a:lnTo>
                  <a:lnTo>
                    <a:pt x="1" y="10156"/>
                  </a:lnTo>
                  <a:lnTo>
                    <a:pt x="1" y="11951"/>
                  </a:lnTo>
                  <a:lnTo>
                    <a:pt x="7370" y="11951"/>
                  </a:lnTo>
                  <a:lnTo>
                    <a:pt x="7370" y="10156"/>
                  </a:lnTo>
                  <a:lnTo>
                    <a:pt x="2788" y="10156"/>
                  </a:lnTo>
                  <a:lnTo>
                    <a:pt x="2788" y="1464"/>
                  </a:lnTo>
                  <a:lnTo>
                    <a:pt x="2788" y="1370"/>
                  </a:lnTo>
                  <a:lnTo>
                    <a:pt x="2835" y="1275"/>
                  </a:lnTo>
                  <a:lnTo>
                    <a:pt x="2929" y="1228"/>
                  </a:lnTo>
                  <a:lnTo>
                    <a:pt x="3024" y="1181"/>
                  </a:lnTo>
                  <a:lnTo>
                    <a:pt x="14314" y="1181"/>
                  </a:lnTo>
                  <a:lnTo>
                    <a:pt x="14314" y="0"/>
                  </a:lnTo>
                  <a:close/>
                  <a:moveTo>
                    <a:pt x="9968" y="2929"/>
                  </a:moveTo>
                  <a:lnTo>
                    <a:pt x="9685" y="2976"/>
                  </a:lnTo>
                  <a:lnTo>
                    <a:pt x="9590" y="3071"/>
                  </a:lnTo>
                  <a:lnTo>
                    <a:pt x="9448" y="3165"/>
                  </a:lnTo>
                  <a:lnTo>
                    <a:pt x="9354" y="3259"/>
                  </a:lnTo>
                  <a:lnTo>
                    <a:pt x="9307" y="3401"/>
                  </a:lnTo>
                  <a:lnTo>
                    <a:pt x="9259" y="3685"/>
                  </a:lnTo>
                  <a:lnTo>
                    <a:pt x="9259" y="11243"/>
                  </a:lnTo>
                  <a:lnTo>
                    <a:pt x="9307" y="11526"/>
                  </a:lnTo>
                  <a:lnTo>
                    <a:pt x="9354" y="11668"/>
                  </a:lnTo>
                  <a:lnTo>
                    <a:pt x="9448" y="11763"/>
                  </a:lnTo>
                  <a:lnTo>
                    <a:pt x="9590" y="11857"/>
                  </a:lnTo>
                  <a:lnTo>
                    <a:pt x="9685" y="11904"/>
                  </a:lnTo>
                  <a:lnTo>
                    <a:pt x="9968" y="11951"/>
                  </a:lnTo>
                  <a:lnTo>
                    <a:pt x="14408" y="11951"/>
                  </a:lnTo>
                  <a:lnTo>
                    <a:pt x="14692" y="11904"/>
                  </a:lnTo>
                  <a:lnTo>
                    <a:pt x="14834" y="11857"/>
                  </a:lnTo>
                  <a:lnTo>
                    <a:pt x="14928" y="11763"/>
                  </a:lnTo>
                  <a:lnTo>
                    <a:pt x="15023" y="11668"/>
                  </a:lnTo>
                  <a:lnTo>
                    <a:pt x="15070" y="11526"/>
                  </a:lnTo>
                  <a:lnTo>
                    <a:pt x="15164" y="11243"/>
                  </a:lnTo>
                  <a:lnTo>
                    <a:pt x="15164" y="3685"/>
                  </a:lnTo>
                  <a:lnTo>
                    <a:pt x="15070" y="3401"/>
                  </a:lnTo>
                  <a:lnTo>
                    <a:pt x="15023" y="3259"/>
                  </a:lnTo>
                  <a:lnTo>
                    <a:pt x="14928" y="3165"/>
                  </a:lnTo>
                  <a:lnTo>
                    <a:pt x="14834" y="3071"/>
                  </a:lnTo>
                  <a:lnTo>
                    <a:pt x="14692" y="2976"/>
                  </a:lnTo>
                  <a:lnTo>
                    <a:pt x="14408" y="292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descr="An icon showing an ascending bar graph and line graph. " id="1045" name="Google Shape;1045;p62"/>
            <p:cNvSpPr/>
            <p:nvPr/>
          </p:nvSpPr>
          <p:spPr>
            <a:xfrm>
              <a:off x="6785616" y="3445548"/>
              <a:ext cx="178125" cy="178112"/>
            </a:xfrm>
            <a:custGeom>
              <a:rect b="b" l="l" r="r" t="t"/>
              <a:pathLst>
                <a:path extrusionOk="0" h="14361" w="14362">
                  <a:moveTo>
                    <a:pt x="14362" y="0"/>
                  </a:moveTo>
                  <a:lnTo>
                    <a:pt x="8787" y="5574"/>
                  </a:lnTo>
                  <a:lnTo>
                    <a:pt x="5575" y="2362"/>
                  </a:lnTo>
                  <a:lnTo>
                    <a:pt x="1" y="7984"/>
                  </a:lnTo>
                  <a:lnTo>
                    <a:pt x="1" y="10204"/>
                  </a:lnTo>
                  <a:lnTo>
                    <a:pt x="5575" y="4630"/>
                  </a:lnTo>
                  <a:lnTo>
                    <a:pt x="8787" y="7842"/>
                  </a:lnTo>
                  <a:lnTo>
                    <a:pt x="14362" y="2268"/>
                  </a:lnTo>
                  <a:lnTo>
                    <a:pt x="14362" y="0"/>
                  </a:lnTo>
                  <a:close/>
                  <a:moveTo>
                    <a:pt x="1607" y="11149"/>
                  </a:moveTo>
                  <a:lnTo>
                    <a:pt x="1" y="12755"/>
                  </a:lnTo>
                  <a:lnTo>
                    <a:pt x="1" y="14361"/>
                  </a:lnTo>
                  <a:lnTo>
                    <a:pt x="1607" y="14361"/>
                  </a:lnTo>
                  <a:lnTo>
                    <a:pt x="1607" y="11149"/>
                  </a:lnTo>
                  <a:close/>
                  <a:moveTo>
                    <a:pt x="4772" y="7984"/>
                  </a:moveTo>
                  <a:lnTo>
                    <a:pt x="3166" y="9542"/>
                  </a:lnTo>
                  <a:lnTo>
                    <a:pt x="3166" y="14361"/>
                  </a:lnTo>
                  <a:lnTo>
                    <a:pt x="4772" y="14361"/>
                  </a:lnTo>
                  <a:lnTo>
                    <a:pt x="4772" y="7984"/>
                  </a:lnTo>
                  <a:close/>
                  <a:moveTo>
                    <a:pt x="6378" y="7984"/>
                  </a:moveTo>
                  <a:lnTo>
                    <a:pt x="6378" y="14361"/>
                  </a:lnTo>
                  <a:lnTo>
                    <a:pt x="7984" y="14361"/>
                  </a:lnTo>
                  <a:lnTo>
                    <a:pt x="7984" y="9590"/>
                  </a:lnTo>
                  <a:lnTo>
                    <a:pt x="6378" y="7984"/>
                  </a:lnTo>
                  <a:close/>
                  <a:moveTo>
                    <a:pt x="11149" y="7984"/>
                  </a:moveTo>
                  <a:lnTo>
                    <a:pt x="9543" y="9590"/>
                  </a:lnTo>
                  <a:lnTo>
                    <a:pt x="9543" y="14361"/>
                  </a:lnTo>
                  <a:lnTo>
                    <a:pt x="11149" y="14361"/>
                  </a:lnTo>
                  <a:lnTo>
                    <a:pt x="11149" y="7984"/>
                  </a:lnTo>
                  <a:close/>
                  <a:moveTo>
                    <a:pt x="14362" y="4771"/>
                  </a:moveTo>
                  <a:lnTo>
                    <a:pt x="12755" y="6377"/>
                  </a:lnTo>
                  <a:lnTo>
                    <a:pt x="12755" y="14361"/>
                  </a:lnTo>
                  <a:lnTo>
                    <a:pt x="14362" y="14361"/>
                  </a:lnTo>
                  <a:lnTo>
                    <a:pt x="14362" y="477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descr="A pair of dollar bills" id="1046" name="Google Shape;1046;p62"/>
            <p:cNvSpPr/>
            <p:nvPr/>
          </p:nvSpPr>
          <p:spPr>
            <a:xfrm>
              <a:off x="6774482" y="1602120"/>
              <a:ext cx="200387" cy="145308"/>
            </a:xfrm>
            <a:custGeom>
              <a:rect b="b" l="l" r="r" t="t"/>
              <a:pathLst>
                <a:path extrusionOk="0" h="11716" w="16157">
                  <a:moveTo>
                    <a:pt x="9496" y="2457"/>
                  </a:moveTo>
                  <a:lnTo>
                    <a:pt x="9071" y="2504"/>
                  </a:lnTo>
                  <a:lnTo>
                    <a:pt x="8693" y="2598"/>
                  </a:lnTo>
                  <a:lnTo>
                    <a:pt x="8362" y="2787"/>
                  </a:lnTo>
                  <a:lnTo>
                    <a:pt x="8079" y="3024"/>
                  </a:lnTo>
                  <a:lnTo>
                    <a:pt x="7795" y="3354"/>
                  </a:lnTo>
                  <a:lnTo>
                    <a:pt x="7653" y="3685"/>
                  </a:lnTo>
                  <a:lnTo>
                    <a:pt x="7512" y="4063"/>
                  </a:lnTo>
                  <a:lnTo>
                    <a:pt x="7464" y="4441"/>
                  </a:lnTo>
                  <a:lnTo>
                    <a:pt x="7512" y="4866"/>
                  </a:lnTo>
                  <a:lnTo>
                    <a:pt x="7653" y="5244"/>
                  </a:lnTo>
                  <a:lnTo>
                    <a:pt x="7795" y="5575"/>
                  </a:lnTo>
                  <a:lnTo>
                    <a:pt x="8079" y="5858"/>
                  </a:lnTo>
                  <a:lnTo>
                    <a:pt x="8362" y="6141"/>
                  </a:lnTo>
                  <a:lnTo>
                    <a:pt x="8693" y="6283"/>
                  </a:lnTo>
                  <a:lnTo>
                    <a:pt x="9071" y="6425"/>
                  </a:lnTo>
                  <a:lnTo>
                    <a:pt x="9496" y="6472"/>
                  </a:lnTo>
                  <a:lnTo>
                    <a:pt x="9874" y="6425"/>
                  </a:lnTo>
                  <a:lnTo>
                    <a:pt x="10252" y="6283"/>
                  </a:lnTo>
                  <a:lnTo>
                    <a:pt x="10582" y="6141"/>
                  </a:lnTo>
                  <a:lnTo>
                    <a:pt x="10913" y="5858"/>
                  </a:lnTo>
                  <a:lnTo>
                    <a:pt x="11149" y="5575"/>
                  </a:lnTo>
                  <a:lnTo>
                    <a:pt x="11338" y="5244"/>
                  </a:lnTo>
                  <a:lnTo>
                    <a:pt x="11433" y="4866"/>
                  </a:lnTo>
                  <a:lnTo>
                    <a:pt x="11480" y="4441"/>
                  </a:lnTo>
                  <a:lnTo>
                    <a:pt x="11433" y="4063"/>
                  </a:lnTo>
                  <a:lnTo>
                    <a:pt x="11338" y="3685"/>
                  </a:lnTo>
                  <a:lnTo>
                    <a:pt x="11149" y="3354"/>
                  </a:lnTo>
                  <a:lnTo>
                    <a:pt x="10913" y="3024"/>
                  </a:lnTo>
                  <a:lnTo>
                    <a:pt x="10582" y="2787"/>
                  </a:lnTo>
                  <a:lnTo>
                    <a:pt x="10252" y="2598"/>
                  </a:lnTo>
                  <a:lnTo>
                    <a:pt x="9874" y="2504"/>
                  </a:lnTo>
                  <a:lnTo>
                    <a:pt x="9496" y="2457"/>
                  </a:lnTo>
                  <a:close/>
                  <a:moveTo>
                    <a:pt x="13558" y="1181"/>
                  </a:moveTo>
                  <a:lnTo>
                    <a:pt x="13558" y="1465"/>
                  </a:lnTo>
                  <a:lnTo>
                    <a:pt x="13653" y="1748"/>
                  </a:lnTo>
                  <a:lnTo>
                    <a:pt x="13794" y="1984"/>
                  </a:lnTo>
                  <a:lnTo>
                    <a:pt x="13983" y="2221"/>
                  </a:lnTo>
                  <a:lnTo>
                    <a:pt x="14172" y="2410"/>
                  </a:lnTo>
                  <a:lnTo>
                    <a:pt x="14409" y="2504"/>
                  </a:lnTo>
                  <a:lnTo>
                    <a:pt x="14692" y="2598"/>
                  </a:lnTo>
                  <a:lnTo>
                    <a:pt x="14975" y="2646"/>
                  </a:lnTo>
                  <a:lnTo>
                    <a:pt x="14975" y="6283"/>
                  </a:lnTo>
                  <a:lnTo>
                    <a:pt x="14692" y="6330"/>
                  </a:lnTo>
                  <a:lnTo>
                    <a:pt x="14409" y="6378"/>
                  </a:lnTo>
                  <a:lnTo>
                    <a:pt x="14172" y="6519"/>
                  </a:lnTo>
                  <a:lnTo>
                    <a:pt x="13983" y="6708"/>
                  </a:lnTo>
                  <a:lnTo>
                    <a:pt x="13794" y="6944"/>
                  </a:lnTo>
                  <a:lnTo>
                    <a:pt x="13653" y="7181"/>
                  </a:lnTo>
                  <a:lnTo>
                    <a:pt x="13558" y="7417"/>
                  </a:lnTo>
                  <a:lnTo>
                    <a:pt x="13558" y="7748"/>
                  </a:lnTo>
                  <a:lnTo>
                    <a:pt x="5433" y="7748"/>
                  </a:lnTo>
                  <a:lnTo>
                    <a:pt x="5386" y="7417"/>
                  </a:lnTo>
                  <a:lnTo>
                    <a:pt x="5291" y="7181"/>
                  </a:lnTo>
                  <a:lnTo>
                    <a:pt x="5197" y="6944"/>
                  </a:lnTo>
                  <a:lnTo>
                    <a:pt x="5008" y="6708"/>
                  </a:lnTo>
                  <a:lnTo>
                    <a:pt x="4772" y="6519"/>
                  </a:lnTo>
                  <a:lnTo>
                    <a:pt x="4536" y="6378"/>
                  </a:lnTo>
                  <a:lnTo>
                    <a:pt x="4252" y="6330"/>
                  </a:lnTo>
                  <a:lnTo>
                    <a:pt x="3969" y="6283"/>
                  </a:lnTo>
                  <a:lnTo>
                    <a:pt x="3969" y="2646"/>
                  </a:lnTo>
                  <a:lnTo>
                    <a:pt x="4252" y="2598"/>
                  </a:lnTo>
                  <a:lnTo>
                    <a:pt x="4536" y="2504"/>
                  </a:lnTo>
                  <a:lnTo>
                    <a:pt x="4772" y="2410"/>
                  </a:lnTo>
                  <a:lnTo>
                    <a:pt x="5008" y="2221"/>
                  </a:lnTo>
                  <a:lnTo>
                    <a:pt x="5197" y="1984"/>
                  </a:lnTo>
                  <a:lnTo>
                    <a:pt x="5291" y="1748"/>
                  </a:lnTo>
                  <a:lnTo>
                    <a:pt x="5386" y="1465"/>
                  </a:lnTo>
                  <a:lnTo>
                    <a:pt x="5433" y="1181"/>
                  </a:lnTo>
                  <a:close/>
                  <a:moveTo>
                    <a:pt x="3921" y="0"/>
                  </a:moveTo>
                  <a:lnTo>
                    <a:pt x="3685" y="95"/>
                  </a:lnTo>
                  <a:lnTo>
                    <a:pt x="3402" y="237"/>
                  </a:lnTo>
                  <a:lnTo>
                    <a:pt x="3213" y="426"/>
                  </a:lnTo>
                  <a:lnTo>
                    <a:pt x="3024" y="662"/>
                  </a:lnTo>
                  <a:lnTo>
                    <a:pt x="2882" y="898"/>
                  </a:lnTo>
                  <a:lnTo>
                    <a:pt x="2788" y="1134"/>
                  </a:lnTo>
                  <a:lnTo>
                    <a:pt x="2788" y="1418"/>
                  </a:lnTo>
                  <a:lnTo>
                    <a:pt x="2788" y="7464"/>
                  </a:lnTo>
                  <a:lnTo>
                    <a:pt x="2788" y="7748"/>
                  </a:lnTo>
                  <a:lnTo>
                    <a:pt x="2882" y="8031"/>
                  </a:lnTo>
                  <a:lnTo>
                    <a:pt x="3024" y="8267"/>
                  </a:lnTo>
                  <a:lnTo>
                    <a:pt x="3213" y="8503"/>
                  </a:lnTo>
                  <a:lnTo>
                    <a:pt x="3402" y="8692"/>
                  </a:lnTo>
                  <a:lnTo>
                    <a:pt x="3685" y="8834"/>
                  </a:lnTo>
                  <a:lnTo>
                    <a:pt x="3921" y="8881"/>
                  </a:lnTo>
                  <a:lnTo>
                    <a:pt x="4205" y="8929"/>
                  </a:lnTo>
                  <a:lnTo>
                    <a:pt x="14739" y="8929"/>
                  </a:lnTo>
                  <a:lnTo>
                    <a:pt x="15023" y="8881"/>
                  </a:lnTo>
                  <a:lnTo>
                    <a:pt x="15306" y="8834"/>
                  </a:lnTo>
                  <a:lnTo>
                    <a:pt x="15542" y="8692"/>
                  </a:lnTo>
                  <a:lnTo>
                    <a:pt x="15779" y="8503"/>
                  </a:lnTo>
                  <a:lnTo>
                    <a:pt x="15920" y="8267"/>
                  </a:lnTo>
                  <a:lnTo>
                    <a:pt x="16062" y="8031"/>
                  </a:lnTo>
                  <a:lnTo>
                    <a:pt x="16156" y="7748"/>
                  </a:lnTo>
                  <a:lnTo>
                    <a:pt x="16156" y="7464"/>
                  </a:lnTo>
                  <a:lnTo>
                    <a:pt x="16156" y="1418"/>
                  </a:lnTo>
                  <a:lnTo>
                    <a:pt x="16156" y="1134"/>
                  </a:lnTo>
                  <a:lnTo>
                    <a:pt x="16062" y="898"/>
                  </a:lnTo>
                  <a:lnTo>
                    <a:pt x="15920" y="662"/>
                  </a:lnTo>
                  <a:lnTo>
                    <a:pt x="15779" y="426"/>
                  </a:lnTo>
                  <a:lnTo>
                    <a:pt x="15542" y="237"/>
                  </a:lnTo>
                  <a:lnTo>
                    <a:pt x="15306" y="95"/>
                  </a:lnTo>
                  <a:lnTo>
                    <a:pt x="15023" y="0"/>
                  </a:lnTo>
                  <a:close/>
                  <a:moveTo>
                    <a:pt x="1" y="2362"/>
                  </a:moveTo>
                  <a:lnTo>
                    <a:pt x="1" y="10251"/>
                  </a:lnTo>
                  <a:lnTo>
                    <a:pt x="1" y="10535"/>
                  </a:lnTo>
                  <a:lnTo>
                    <a:pt x="95" y="10818"/>
                  </a:lnTo>
                  <a:lnTo>
                    <a:pt x="237" y="11054"/>
                  </a:lnTo>
                  <a:lnTo>
                    <a:pt x="426" y="11290"/>
                  </a:lnTo>
                  <a:lnTo>
                    <a:pt x="615" y="11479"/>
                  </a:lnTo>
                  <a:lnTo>
                    <a:pt x="898" y="11621"/>
                  </a:lnTo>
                  <a:lnTo>
                    <a:pt x="1134" y="11668"/>
                  </a:lnTo>
                  <a:lnTo>
                    <a:pt x="1418" y="11716"/>
                  </a:lnTo>
                  <a:lnTo>
                    <a:pt x="13794" y="11716"/>
                  </a:lnTo>
                  <a:lnTo>
                    <a:pt x="13794" y="10535"/>
                  </a:lnTo>
                  <a:lnTo>
                    <a:pt x="1418" y="10535"/>
                  </a:lnTo>
                  <a:lnTo>
                    <a:pt x="1323" y="10487"/>
                  </a:lnTo>
                  <a:lnTo>
                    <a:pt x="1276" y="10440"/>
                  </a:lnTo>
                  <a:lnTo>
                    <a:pt x="1182" y="10346"/>
                  </a:lnTo>
                  <a:lnTo>
                    <a:pt x="1182" y="10251"/>
                  </a:lnTo>
                  <a:lnTo>
                    <a:pt x="1182" y="236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descr="An icon showing a magnifying glass examining a graph." id="1047" name="Google Shape;1047;p62"/>
            <p:cNvSpPr/>
            <p:nvPr/>
          </p:nvSpPr>
          <p:spPr>
            <a:xfrm>
              <a:off x="7080715" y="1956280"/>
              <a:ext cx="187501" cy="198031"/>
            </a:xfrm>
            <a:custGeom>
              <a:rect b="b" l="l" r="r" t="t"/>
              <a:pathLst>
                <a:path extrusionOk="0" h="15967" w="15118">
                  <a:moveTo>
                    <a:pt x="14173" y="0"/>
                  </a:moveTo>
                  <a:lnTo>
                    <a:pt x="11480" y="4299"/>
                  </a:lnTo>
                  <a:lnTo>
                    <a:pt x="9118" y="756"/>
                  </a:lnTo>
                  <a:lnTo>
                    <a:pt x="6000" y="5811"/>
                  </a:lnTo>
                  <a:lnTo>
                    <a:pt x="3686" y="3071"/>
                  </a:lnTo>
                  <a:lnTo>
                    <a:pt x="1" y="8976"/>
                  </a:lnTo>
                  <a:lnTo>
                    <a:pt x="946" y="9684"/>
                  </a:lnTo>
                  <a:lnTo>
                    <a:pt x="3827" y="5102"/>
                  </a:lnTo>
                  <a:lnTo>
                    <a:pt x="6189" y="7842"/>
                  </a:lnTo>
                  <a:lnTo>
                    <a:pt x="9165" y="2976"/>
                  </a:lnTo>
                  <a:lnTo>
                    <a:pt x="11480" y="6472"/>
                  </a:lnTo>
                  <a:lnTo>
                    <a:pt x="15117" y="709"/>
                  </a:lnTo>
                  <a:lnTo>
                    <a:pt x="14173" y="0"/>
                  </a:lnTo>
                  <a:close/>
                  <a:moveTo>
                    <a:pt x="10205" y="8881"/>
                  </a:moveTo>
                  <a:lnTo>
                    <a:pt x="10630" y="8928"/>
                  </a:lnTo>
                  <a:lnTo>
                    <a:pt x="11008" y="9023"/>
                  </a:lnTo>
                  <a:lnTo>
                    <a:pt x="11386" y="9212"/>
                  </a:lnTo>
                  <a:lnTo>
                    <a:pt x="11716" y="9495"/>
                  </a:lnTo>
                  <a:lnTo>
                    <a:pt x="12000" y="9826"/>
                  </a:lnTo>
                  <a:lnTo>
                    <a:pt x="12189" y="10204"/>
                  </a:lnTo>
                  <a:lnTo>
                    <a:pt x="12283" y="10582"/>
                  </a:lnTo>
                  <a:lnTo>
                    <a:pt x="12330" y="11007"/>
                  </a:lnTo>
                  <a:lnTo>
                    <a:pt x="12283" y="11432"/>
                  </a:lnTo>
                  <a:lnTo>
                    <a:pt x="12189" y="11857"/>
                  </a:lnTo>
                  <a:lnTo>
                    <a:pt x="12000" y="12235"/>
                  </a:lnTo>
                  <a:lnTo>
                    <a:pt x="11716" y="12519"/>
                  </a:lnTo>
                  <a:lnTo>
                    <a:pt x="11386" y="12802"/>
                  </a:lnTo>
                  <a:lnTo>
                    <a:pt x="11008" y="12991"/>
                  </a:lnTo>
                  <a:lnTo>
                    <a:pt x="10630" y="13133"/>
                  </a:lnTo>
                  <a:lnTo>
                    <a:pt x="10205" y="13180"/>
                  </a:lnTo>
                  <a:lnTo>
                    <a:pt x="9779" y="13133"/>
                  </a:lnTo>
                  <a:lnTo>
                    <a:pt x="9354" y="12991"/>
                  </a:lnTo>
                  <a:lnTo>
                    <a:pt x="9024" y="12802"/>
                  </a:lnTo>
                  <a:lnTo>
                    <a:pt x="8693" y="12519"/>
                  </a:lnTo>
                  <a:lnTo>
                    <a:pt x="8409" y="12235"/>
                  </a:lnTo>
                  <a:lnTo>
                    <a:pt x="8220" y="11857"/>
                  </a:lnTo>
                  <a:lnTo>
                    <a:pt x="8079" y="11432"/>
                  </a:lnTo>
                  <a:lnTo>
                    <a:pt x="8079" y="11007"/>
                  </a:lnTo>
                  <a:lnTo>
                    <a:pt x="8079" y="10582"/>
                  </a:lnTo>
                  <a:lnTo>
                    <a:pt x="8220" y="10204"/>
                  </a:lnTo>
                  <a:lnTo>
                    <a:pt x="8409" y="9826"/>
                  </a:lnTo>
                  <a:lnTo>
                    <a:pt x="8693" y="9495"/>
                  </a:lnTo>
                  <a:lnTo>
                    <a:pt x="9024" y="9212"/>
                  </a:lnTo>
                  <a:lnTo>
                    <a:pt x="9354" y="9023"/>
                  </a:lnTo>
                  <a:lnTo>
                    <a:pt x="9779" y="8928"/>
                  </a:lnTo>
                  <a:lnTo>
                    <a:pt x="10205" y="8881"/>
                  </a:lnTo>
                  <a:close/>
                  <a:moveTo>
                    <a:pt x="9874" y="7700"/>
                  </a:moveTo>
                  <a:lnTo>
                    <a:pt x="9543" y="7747"/>
                  </a:lnTo>
                  <a:lnTo>
                    <a:pt x="9213" y="7842"/>
                  </a:lnTo>
                  <a:lnTo>
                    <a:pt x="8929" y="7936"/>
                  </a:lnTo>
                  <a:lnTo>
                    <a:pt x="8598" y="8078"/>
                  </a:lnTo>
                  <a:lnTo>
                    <a:pt x="8362" y="8220"/>
                  </a:lnTo>
                  <a:lnTo>
                    <a:pt x="8079" y="8456"/>
                  </a:lnTo>
                  <a:lnTo>
                    <a:pt x="7843" y="8645"/>
                  </a:lnTo>
                  <a:lnTo>
                    <a:pt x="7606" y="8928"/>
                  </a:lnTo>
                  <a:lnTo>
                    <a:pt x="7417" y="9165"/>
                  </a:lnTo>
                  <a:lnTo>
                    <a:pt x="7228" y="9448"/>
                  </a:lnTo>
                  <a:lnTo>
                    <a:pt x="7087" y="9731"/>
                  </a:lnTo>
                  <a:lnTo>
                    <a:pt x="6992" y="10062"/>
                  </a:lnTo>
                  <a:lnTo>
                    <a:pt x="6945" y="10346"/>
                  </a:lnTo>
                  <a:lnTo>
                    <a:pt x="6898" y="10676"/>
                  </a:lnTo>
                  <a:lnTo>
                    <a:pt x="6851" y="11007"/>
                  </a:lnTo>
                  <a:lnTo>
                    <a:pt x="6898" y="11385"/>
                  </a:lnTo>
                  <a:lnTo>
                    <a:pt x="6945" y="11715"/>
                  </a:lnTo>
                  <a:lnTo>
                    <a:pt x="6992" y="11999"/>
                  </a:lnTo>
                  <a:lnTo>
                    <a:pt x="7087" y="12330"/>
                  </a:lnTo>
                  <a:lnTo>
                    <a:pt x="7228" y="12613"/>
                  </a:lnTo>
                  <a:lnTo>
                    <a:pt x="7417" y="12896"/>
                  </a:lnTo>
                  <a:lnTo>
                    <a:pt x="7606" y="13133"/>
                  </a:lnTo>
                  <a:lnTo>
                    <a:pt x="7843" y="13369"/>
                  </a:lnTo>
                  <a:lnTo>
                    <a:pt x="8079" y="13605"/>
                  </a:lnTo>
                  <a:lnTo>
                    <a:pt x="8362" y="13794"/>
                  </a:lnTo>
                  <a:lnTo>
                    <a:pt x="8646" y="13983"/>
                  </a:lnTo>
                  <a:lnTo>
                    <a:pt x="8929" y="14125"/>
                  </a:lnTo>
                  <a:lnTo>
                    <a:pt x="9213" y="14219"/>
                  </a:lnTo>
                  <a:lnTo>
                    <a:pt x="9543" y="14314"/>
                  </a:lnTo>
                  <a:lnTo>
                    <a:pt x="9874" y="14361"/>
                  </a:lnTo>
                  <a:lnTo>
                    <a:pt x="10205" y="14361"/>
                  </a:lnTo>
                  <a:lnTo>
                    <a:pt x="10724" y="14314"/>
                  </a:lnTo>
                  <a:lnTo>
                    <a:pt x="11197" y="14219"/>
                  </a:lnTo>
                  <a:lnTo>
                    <a:pt x="11669" y="14030"/>
                  </a:lnTo>
                  <a:lnTo>
                    <a:pt x="12094" y="13747"/>
                  </a:lnTo>
                  <a:lnTo>
                    <a:pt x="14267" y="15967"/>
                  </a:lnTo>
                  <a:lnTo>
                    <a:pt x="15117" y="15117"/>
                  </a:lnTo>
                  <a:lnTo>
                    <a:pt x="12944" y="12944"/>
                  </a:lnTo>
                  <a:lnTo>
                    <a:pt x="13181" y="12519"/>
                  </a:lnTo>
                  <a:lnTo>
                    <a:pt x="13370" y="12046"/>
                  </a:lnTo>
                  <a:lnTo>
                    <a:pt x="13511" y="11527"/>
                  </a:lnTo>
                  <a:lnTo>
                    <a:pt x="13511" y="11007"/>
                  </a:lnTo>
                  <a:lnTo>
                    <a:pt x="13511" y="10676"/>
                  </a:lnTo>
                  <a:lnTo>
                    <a:pt x="13464" y="10346"/>
                  </a:lnTo>
                  <a:lnTo>
                    <a:pt x="13417" y="10062"/>
                  </a:lnTo>
                  <a:lnTo>
                    <a:pt x="13275" y="9731"/>
                  </a:lnTo>
                  <a:lnTo>
                    <a:pt x="13133" y="9448"/>
                  </a:lnTo>
                  <a:lnTo>
                    <a:pt x="12992" y="9165"/>
                  </a:lnTo>
                  <a:lnTo>
                    <a:pt x="12803" y="8928"/>
                  </a:lnTo>
                  <a:lnTo>
                    <a:pt x="12566" y="8645"/>
                  </a:lnTo>
                  <a:lnTo>
                    <a:pt x="12330" y="8409"/>
                  </a:lnTo>
                  <a:lnTo>
                    <a:pt x="12047" y="8220"/>
                  </a:lnTo>
                  <a:lnTo>
                    <a:pt x="11763" y="8078"/>
                  </a:lnTo>
                  <a:lnTo>
                    <a:pt x="11480" y="7936"/>
                  </a:lnTo>
                  <a:lnTo>
                    <a:pt x="11197" y="7842"/>
                  </a:lnTo>
                  <a:lnTo>
                    <a:pt x="10866" y="7747"/>
                  </a:lnTo>
                  <a:lnTo>
                    <a:pt x="10535" y="770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descr="A smartphone icon" id="1048" name="Google Shape;1048;p62"/>
            <p:cNvSpPr/>
            <p:nvPr/>
          </p:nvSpPr>
          <p:spPr>
            <a:xfrm>
              <a:off x="7196238" y="2476029"/>
              <a:ext cx="128329" cy="207419"/>
            </a:xfrm>
            <a:custGeom>
              <a:rect b="b" l="l" r="r" t="t"/>
              <a:pathLst>
                <a:path extrusionOk="0" h="16724" w="10347">
                  <a:moveTo>
                    <a:pt x="8929" y="1182"/>
                  </a:moveTo>
                  <a:lnTo>
                    <a:pt x="9023" y="1229"/>
                  </a:lnTo>
                  <a:lnTo>
                    <a:pt x="9118" y="1276"/>
                  </a:lnTo>
                  <a:lnTo>
                    <a:pt x="9165" y="1371"/>
                  </a:lnTo>
                  <a:lnTo>
                    <a:pt x="9165" y="1418"/>
                  </a:lnTo>
                  <a:lnTo>
                    <a:pt x="9165" y="2174"/>
                  </a:lnTo>
                  <a:lnTo>
                    <a:pt x="1182" y="2174"/>
                  </a:lnTo>
                  <a:lnTo>
                    <a:pt x="1182" y="1418"/>
                  </a:lnTo>
                  <a:lnTo>
                    <a:pt x="1229" y="1371"/>
                  </a:lnTo>
                  <a:lnTo>
                    <a:pt x="1276" y="1276"/>
                  </a:lnTo>
                  <a:lnTo>
                    <a:pt x="1371" y="1229"/>
                  </a:lnTo>
                  <a:lnTo>
                    <a:pt x="1465" y="1182"/>
                  </a:lnTo>
                  <a:close/>
                  <a:moveTo>
                    <a:pt x="9165" y="3402"/>
                  </a:moveTo>
                  <a:lnTo>
                    <a:pt x="9165" y="13370"/>
                  </a:lnTo>
                  <a:lnTo>
                    <a:pt x="1182" y="13370"/>
                  </a:lnTo>
                  <a:lnTo>
                    <a:pt x="1182" y="3402"/>
                  </a:lnTo>
                  <a:close/>
                  <a:moveTo>
                    <a:pt x="9165" y="14551"/>
                  </a:moveTo>
                  <a:lnTo>
                    <a:pt x="9165" y="15306"/>
                  </a:lnTo>
                  <a:lnTo>
                    <a:pt x="9165" y="15401"/>
                  </a:lnTo>
                  <a:lnTo>
                    <a:pt x="9118" y="15448"/>
                  </a:lnTo>
                  <a:lnTo>
                    <a:pt x="9023" y="15543"/>
                  </a:lnTo>
                  <a:lnTo>
                    <a:pt x="1371" y="15543"/>
                  </a:lnTo>
                  <a:lnTo>
                    <a:pt x="1276" y="15448"/>
                  </a:lnTo>
                  <a:lnTo>
                    <a:pt x="1229" y="15401"/>
                  </a:lnTo>
                  <a:lnTo>
                    <a:pt x="1182" y="15306"/>
                  </a:lnTo>
                  <a:lnTo>
                    <a:pt x="1182" y="14551"/>
                  </a:lnTo>
                  <a:close/>
                  <a:moveTo>
                    <a:pt x="1134" y="1"/>
                  </a:moveTo>
                  <a:lnTo>
                    <a:pt x="898" y="95"/>
                  </a:lnTo>
                  <a:lnTo>
                    <a:pt x="662" y="237"/>
                  </a:lnTo>
                  <a:lnTo>
                    <a:pt x="426" y="426"/>
                  </a:lnTo>
                  <a:lnTo>
                    <a:pt x="237" y="615"/>
                  </a:lnTo>
                  <a:lnTo>
                    <a:pt x="95" y="898"/>
                  </a:lnTo>
                  <a:lnTo>
                    <a:pt x="48" y="1135"/>
                  </a:lnTo>
                  <a:lnTo>
                    <a:pt x="1" y="1418"/>
                  </a:lnTo>
                  <a:lnTo>
                    <a:pt x="1" y="15306"/>
                  </a:lnTo>
                  <a:lnTo>
                    <a:pt x="48" y="15590"/>
                  </a:lnTo>
                  <a:lnTo>
                    <a:pt x="95" y="15873"/>
                  </a:lnTo>
                  <a:lnTo>
                    <a:pt x="237" y="16109"/>
                  </a:lnTo>
                  <a:lnTo>
                    <a:pt x="426" y="16298"/>
                  </a:lnTo>
                  <a:lnTo>
                    <a:pt x="662" y="16487"/>
                  </a:lnTo>
                  <a:lnTo>
                    <a:pt x="898" y="16629"/>
                  </a:lnTo>
                  <a:lnTo>
                    <a:pt x="1134" y="16724"/>
                  </a:lnTo>
                  <a:lnTo>
                    <a:pt x="9212" y="16724"/>
                  </a:lnTo>
                  <a:lnTo>
                    <a:pt x="9496" y="16629"/>
                  </a:lnTo>
                  <a:lnTo>
                    <a:pt x="9732" y="16487"/>
                  </a:lnTo>
                  <a:lnTo>
                    <a:pt x="9968" y="16298"/>
                  </a:lnTo>
                  <a:lnTo>
                    <a:pt x="10110" y="16109"/>
                  </a:lnTo>
                  <a:lnTo>
                    <a:pt x="10252" y="15873"/>
                  </a:lnTo>
                  <a:lnTo>
                    <a:pt x="10346" y="15590"/>
                  </a:lnTo>
                  <a:lnTo>
                    <a:pt x="10346" y="15306"/>
                  </a:lnTo>
                  <a:lnTo>
                    <a:pt x="10346" y="1418"/>
                  </a:lnTo>
                  <a:lnTo>
                    <a:pt x="10346" y="1135"/>
                  </a:lnTo>
                  <a:lnTo>
                    <a:pt x="10252" y="898"/>
                  </a:lnTo>
                  <a:lnTo>
                    <a:pt x="10110" y="615"/>
                  </a:lnTo>
                  <a:lnTo>
                    <a:pt x="9968" y="426"/>
                  </a:lnTo>
                  <a:lnTo>
                    <a:pt x="9732" y="237"/>
                  </a:lnTo>
                  <a:lnTo>
                    <a:pt x="9496" y="95"/>
                  </a:lnTo>
                  <a:lnTo>
                    <a:pt x="92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descr="A trophy icon" id="1049" name="Google Shape;1049;p62"/>
            <p:cNvSpPr/>
            <p:nvPr/>
          </p:nvSpPr>
          <p:spPr>
            <a:xfrm>
              <a:off x="6187826" y="1438293"/>
              <a:ext cx="168165" cy="168165"/>
            </a:xfrm>
            <a:custGeom>
              <a:rect b="b" l="l" r="r" t="t"/>
              <a:pathLst>
                <a:path extrusionOk="0" h="13559" w="13559">
                  <a:moveTo>
                    <a:pt x="3072" y="2788"/>
                  </a:moveTo>
                  <a:lnTo>
                    <a:pt x="3072" y="5858"/>
                  </a:lnTo>
                  <a:lnTo>
                    <a:pt x="2694" y="5764"/>
                  </a:lnTo>
                  <a:lnTo>
                    <a:pt x="2316" y="5575"/>
                  </a:lnTo>
                  <a:lnTo>
                    <a:pt x="2032" y="5338"/>
                  </a:lnTo>
                  <a:lnTo>
                    <a:pt x="1749" y="5055"/>
                  </a:lnTo>
                  <a:lnTo>
                    <a:pt x="1513" y="4724"/>
                  </a:lnTo>
                  <a:lnTo>
                    <a:pt x="1371" y="4394"/>
                  </a:lnTo>
                  <a:lnTo>
                    <a:pt x="1229" y="4016"/>
                  </a:lnTo>
                  <a:lnTo>
                    <a:pt x="1229" y="3591"/>
                  </a:lnTo>
                  <a:lnTo>
                    <a:pt x="1229" y="2788"/>
                  </a:lnTo>
                  <a:close/>
                  <a:moveTo>
                    <a:pt x="12378" y="2788"/>
                  </a:moveTo>
                  <a:lnTo>
                    <a:pt x="12378" y="3591"/>
                  </a:lnTo>
                  <a:lnTo>
                    <a:pt x="12330" y="4016"/>
                  </a:lnTo>
                  <a:lnTo>
                    <a:pt x="12236" y="4394"/>
                  </a:lnTo>
                  <a:lnTo>
                    <a:pt x="12094" y="4724"/>
                  </a:lnTo>
                  <a:lnTo>
                    <a:pt x="11858" y="5055"/>
                  </a:lnTo>
                  <a:lnTo>
                    <a:pt x="11575" y="5338"/>
                  </a:lnTo>
                  <a:lnTo>
                    <a:pt x="11244" y="5575"/>
                  </a:lnTo>
                  <a:lnTo>
                    <a:pt x="10913" y="5764"/>
                  </a:lnTo>
                  <a:lnTo>
                    <a:pt x="10535" y="5858"/>
                  </a:lnTo>
                  <a:lnTo>
                    <a:pt x="10535" y="2788"/>
                  </a:lnTo>
                  <a:close/>
                  <a:moveTo>
                    <a:pt x="9307" y="1181"/>
                  </a:moveTo>
                  <a:lnTo>
                    <a:pt x="9307" y="5953"/>
                  </a:lnTo>
                  <a:lnTo>
                    <a:pt x="9260" y="6472"/>
                  </a:lnTo>
                  <a:lnTo>
                    <a:pt x="9118" y="6945"/>
                  </a:lnTo>
                  <a:lnTo>
                    <a:pt x="8882" y="7370"/>
                  </a:lnTo>
                  <a:lnTo>
                    <a:pt x="8599" y="7748"/>
                  </a:lnTo>
                  <a:lnTo>
                    <a:pt x="8221" y="8078"/>
                  </a:lnTo>
                  <a:lnTo>
                    <a:pt x="7795" y="8314"/>
                  </a:lnTo>
                  <a:lnTo>
                    <a:pt x="7323" y="8456"/>
                  </a:lnTo>
                  <a:lnTo>
                    <a:pt x="6803" y="8503"/>
                  </a:lnTo>
                  <a:lnTo>
                    <a:pt x="6284" y="8456"/>
                  </a:lnTo>
                  <a:lnTo>
                    <a:pt x="5811" y="8314"/>
                  </a:lnTo>
                  <a:lnTo>
                    <a:pt x="5386" y="8078"/>
                  </a:lnTo>
                  <a:lnTo>
                    <a:pt x="5008" y="7748"/>
                  </a:lnTo>
                  <a:lnTo>
                    <a:pt x="4678" y="7370"/>
                  </a:lnTo>
                  <a:lnTo>
                    <a:pt x="4489" y="6945"/>
                  </a:lnTo>
                  <a:lnTo>
                    <a:pt x="4347" y="6472"/>
                  </a:lnTo>
                  <a:lnTo>
                    <a:pt x="4300" y="5953"/>
                  </a:lnTo>
                  <a:lnTo>
                    <a:pt x="4300" y="1181"/>
                  </a:lnTo>
                  <a:close/>
                  <a:moveTo>
                    <a:pt x="3072" y="0"/>
                  </a:moveTo>
                  <a:lnTo>
                    <a:pt x="3072" y="1607"/>
                  </a:lnTo>
                  <a:lnTo>
                    <a:pt x="993" y="1607"/>
                  </a:lnTo>
                  <a:lnTo>
                    <a:pt x="757" y="1701"/>
                  </a:lnTo>
                  <a:lnTo>
                    <a:pt x="568" y="1796"/>
                  </a:lnTo>
                  <a:lnTo>
                    <a:pt x="379" y="1937"/>
                  </a:lnTo>
                  <a:lnTo>
                    <a:pt x="237" y="2126"/>
                  </a:lnTo>
                  <a:lnTo>
                    <a:pt x="95" y="2362"/>
                  </a:lnTo>
                  <a:lnTo>
                    <a:pt x="48" y="2551"/>
                  </a:lnTo>
                  <a:lnTo>
                    <a:pt x="1" y="2788"/>
                  </a:lnTo>
                  <a:lnTo>
                    <a:pt x="1" y="3591"/>
                  </a:lnTo>
                  <a:lnTo>
                    <a:pt x="48" y="3921"/>
                  </a:lnTo>
                  <a:lnTo>
                    <a:pt x="95" y="4252"/>
                  </a:lnTo>
                  <a:lnTo>
                    <a:pt x="143" y="4583"/>
                  </a:lnTo>
                  <a:lnTo>
                    <a:pt x="284" y="4866"/>
                  </a:lnTo>
                  <a:lnTo>
                    <a:pt x="379" y="5197"/>
                  </a:lnTo>
                  <a:lnTo>
                    <a:pt x="568" y="5480"/>
                  </a:lnTo>
                  <a:lnTo>
                    <a:pt x="757" y="5716"/>
                  </a:lnTo>
                  <a:lnTo>
                    <a:pt x="993" y="6000"/>
                  </a:lnTo>
                  <a:lnTo>
                    <a:pt x="1229" y="6236"/>
                  </a:lnTo>
                  <a:lnTo>
                    <a:pt x="1465" y="6425"/>
                  </a:lnTo>
                  <a:lnTo>
                    <a:pt x="1749" y="6614"/>
                  </a:lnTo>
                  <a:lnTo>
                    <a:pt x="2032" y="6803"/>
                  </a:lnTo>
                  <a:lnTo>
                    <a:pt x="2316" y="6897"/>
                  </a:lnTo>
                  <a:lnTo>
                    <a:pt x="2646" y="7039"/>
                  </a:lnTo>
                  <a:lnTo>
                    <a:pt x="2977" y="7086"/>
                  </a:lnTo>
                  <a:lnTo>
                    <a:pt x="3308" y="7134"/>
                  </a:lnTo>
                  <a:lnTo>
                    <a:pt x="3497" y="7606"/>
                  </a:lnTo>
                  <a:lnTo>
                    <a:pt x="3733" y="8031"/>
                  </a:lnTo>
                  <a:lnTo>
                    <a:pt x="4064" y="8409"/>
                  </a:lnTo>
                  <a:lnTo>
                    <a:pt x="4394" y="8787"/>
                  </a:lnTo>
                  <a:lnTo>
                    <a:pt x="4819" y="9070"/>
                  </a:lnTo>
                  <a:lnTo>
                    <a:pt x="5245" y="9307"/>
                  </a:lnTo>
                  <a:lnTo>
                    <a:pt x="5717" y="9495"/>
                  </a:lnTo>
                  <a:lnTo>
                    <a:pt x="6189" y="9637"/>
                  </a:lnTo>
                  <a:lnTo>
                    <a:pt x="6189" y="12377"/>
                  </a:lnTo>
                  <a:lnTo>
                    <a:pt x="3355" y="12377"/>
                  </a:lnTo>
                  <a:lnTo>
                    <a:pt x="3355" y="13558"/>
                  </a:lnTo>
                  <a:lnTo>
                    <a:pt x="10252" y="13558"/>
                  </a:lnTo>
                  <a:lnTo>
                    <a:pt x="10252" y="12377"/>
                  </a:lnTo>
                  <a:lnTo>
                    <a:pt x="7418" y="12377"/>
                  </a:lnTo>
                  <a:lnTo>
                    <a:pt x="7418" y="9637"/>
                  </a:lnTo>
                  <a:lnTo>
                    <a:pt x="7890" y="9495"/>
                  </a:lnTo>
                  <a:lnTo>
                    <a:pt x="8362" y="9307"/>
                  </a:lnTo>
                  <a:lnTo>
                    <a:pt x="8787" y="9070"/>
                  </a:lnTo>
                  <a:lnTo>
                    <a:pt x="9213" y="8787"/>
                  </a:lnTo>
                  <a:lnTo>
                    <a:pt x="9543" y="8409"/>
                  </a:lnTo>
                  <a:lnTo>
                    <a:pt x="9874" y="8031"/>
                  </a:lnTo>
                  <a:lnTo>
                    <a:pt x="10110" y="7606"/>
                  </a:lnTo>
                  <a:lnTo>
                    <a:pt x="10299" y="7134"/>
                  </a:lnTo>
                  <a:lnTo>
                    <a:pt x="10630" y="7086"/>
                  </a:lnTo>
                  <a:lnTo>
                    <a:pt x="10960" y="7039"/>
                  </a:lnTo>
                  <a:lnTo>
                    <a:pt x="11291" y="6897"/>
                  </a:lnTo>
                  <a:lnTo>
                    <a:pt x="11575" y="6803"/>
                  </a:lnTo>
                  <a:lnTo>
                    <a:pt x="11858" y="6614"/>
                  </a:lnTo>
                  <a:lnTo>
                    <a:pt x="12141" y="6425"/>
                  </a:lnTo>
                  <a:lnTo>
                    <a:pt x="12378" y="6236"/>
                  </a:lnTo>
                  <a:lnTo>
                    <a:pt x="12614" y="6000"/>
                  </a:lnTo>
                  <a:lnTo>
                    <a:pt x="12850" y="5716"/>
                  </a:lnTo>
                  <a:lnTo>
                    <a:pt x="13039" y="5480"/>
                  </a:lnTo>
                  <a:lnTo>
                    <a:pt x="13228" y="5197"/>
                  </a:lnTo>
                  <a:lnTo>
                    <a:pt x="13322" y="4866"/>
                  </a:lnTo>
                  <a:lnTo>
                    <a:pt x="13464" y="4583"/>
                  </a:lnTo>
                  <a:lnTo>
                    <a:pt x="13511" y="4252"/>
                  </a:lnTo>
                  <a:lnTo>
                    <a:pt x="13559" y="3921"/>
                  </a:lnTo>
                  <a:lnTo>
                    <a:pt x="13559" y="3591"/>
                  </a:lnTo>
                  <a:lnTo>
                    <a:pt x="13559" y="2788"/>
                  </a:lnTo>
                  <a:lnTo>
                    <a:pt x="13559" y="2551"/>
                  </a:lnTo>
                  <a:lnTo>
                    <a:pt x="13511" y="2362"/>
                  </a:lnTo>
                  <a:lnTo>
                    <a:pt x="13370" y="2126"/>
                  </a:lnTo>
                  <a:lnTo>
                    <a:pt x="13228" y="1937"/>
                  </a:lnTo>
                  <a:lnTo>
                    <a:pt x="13039" y="1796"/>
                  </a:lnTo>
                  <a:lnTo>
                    <a:pt x="12850" y="1701"/>
                  </a:lnTo>
                  <a:lnTo>
                    <a:pt x="12614" y="1607"/>
                  </a:lnTo>
                  <a:lnTo>
                    <a:pt x="10535" y="1607"/>
                  </a:lnTo>
                  <a:lnTo>
                    <a:pt x="105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descr="An icon of a magnifying glass with a chart below it. " id="1050" name="Google Shape;1050;p62"/>
            <p:cNvSpPr/>
            <p:nvPr/>
          </p:nvSpPr>
          <p:spPr>
            <a:xfrm>
              <a:off x="5144782" y="2487447"/>
              <a:ext cx="195687" cy="184574"/>
            </a:xfrm>
            <a:custGeom>
              <a:rect b="b" l="l" r="r" t="t"/>
              <a:pathLst>
                <a:path extrusionOk="0" h="14882" w="15778">
                  <a:moveTo>
                    <a:pt x="4488" y="3308"/>
                  </a:moveTo>
                  <a:lnTo>
                    <a:pt x="3165" y="7087"/>
                  </a:lnTo>
                  <a:lnTo>
                    <a:pt x="0" y="7087"/>
                  </a:lnTo>
                  <a:lnTo>
                    <a:pt x="0" y="8032"/>
                  </a:lnTo>
                  <a:lnTo>
                    <a:pt x="3826" y="8032"/>
                  </a:lnTo>
                  <a:lnTo>
                    <a:pt x="4960" y="4819"/>
                  </a:lnTo>
                  <a:lnTo>
                    <a:pt x="6283" y="9260"/>
                  </a:lnTo>
                  <a:lnTo>
                    <a:pt x="7322" y="9260"/>
                  </a:lnTo>
                  <a:lnTo>
                    <a:pt x="8361" y="5953"/>
                  </a:lnTo>
                  <a:lnTo>
                    <a:pt x="9401" y="8032"/>
                  </a:lnTo>
                  <a:lnTo>
                    <a:pt x="10629" y="8032"/>
                  </a:lnTo>
                  <a:lnTo>
                    <a:pt x="10629" y="7087"/>
                  </a:lnTo>
                  <a:lnTo>
                    <a:pt x="9968" y="7087"/>
                  </a:lnTo>
                  <a:lnTo>
                    <a:pt x="8787" y="4678"/>
                  </a:lnTo>
                  <a:lnTo>
                    <a:pt x="7795" y="4678"/>
                  </a:lnTo>
                  <a:lnTo>
                    <a:pt x="6803" y="7654"/>
                  </a:lnTo>
                  <a:lnTo>
                    <a:pt x="5527" y="3308"/>
                  </a:lnTo>
                  <a:close/>
                  <a:moveTo>
                    <a:pt x="6472" y="1"/>
                  </a:moveTo>
                  <a:lnTo>
                    <a:pt x="5905" y="95"/>
                  </a:lnTo>
                  <a:lnTo>
                    <a:pt x="5338" y="237"/>
                  </a:lnTo>
                  <a:lnTo>
                    <a:pt x="4771" y="426"/>
                  </a:lnTo>
                  <a:lnTo>
                    <a:pt x="4252" y="662"/>
                  </a:lnTo>
                  <a:lnTo>
                    <a:pt x="3779" y="946"/>
                  </a:lnTo>
                  <a:lnTo>
                    <a:pt x="3307" y="1276"/>
                  </a:lnTo>
                  <a:lnTo>
                    <a:pt x="2834" y="1654"/>
                  </a:lnTo>
                  <a:lnTo>
                    <a:pt x="2409" y="2079"/>
                  </a:lnTo>
                  <a:lnTo>
                    <a:pt x="2079" y="2552"/>
                  </a:lnTo>
                  <a:lnTo>
                    <a:pt x="1748" y="3024"/>
                  </a:lnTo>
                  <a:lnTo>
                    <a:pt x="1465" y="3544"/>
                  </a:lnTo>
                  <a:lnTo>
                    <a:pt x="1276" y="4063"/>
                  </a:lnTo>
                  <a:lnTo>
                    <a:pt x="1087" y="4583"/>
                  </a:lnTo>
                  <a:lnTo>
                    <a:pt x="992" y="5197"/>
                  </a:lnTo>
                  <a:lnTo>
                    <a:pt x="898" y="5764"/>
                  </a:lnTo>
                  <a:lnTo>
                    <a:pt x="2126" y="5764"/>
                  </a:lnTo>
                  <a:lnTo>
                    <a:pt x="2173" y="5292"/>
                  </a:lnTo>
                  <a:lnTo>
                    <a:pt x="2268" y="4867"/>
                  </a:lnTo>
                  <a:lnTo>
                    <a:pt x="2409" y="4394"/>
                  </a:lnTo>
                  <a:lnTo>
                    <a:pt x="2598" y="4016"/>
                  </a:lnTo>
                  <a:lnTo>
                    <a:pt x="2787" y="3591"/>
                  </a:lnTo>
                  <a:lnTo>
                    <a:pt x="3071" y="3213"/>
                  </a:lnTo>
                  <a:lnTo>
                    <a:pt x="3354" y="2835"/>
                  </a:lnTo>
                  <a:lnTo>
                    <a:pt x="3685" y="2505"/>
                  </a:lnTo>
                  <a:lnTo>
                    <a:pt x="4063" y="2221"/>
                  </a:lnTo>
                  <a:lnTo>
                    <a:pt x="4441" y="1938"/>
                  </a:lnTo>
                  <a:lnTo>
                    <a:pt x="4819" y="1702"/>
                  </a:lnTo>
                  <a:lnTo>
                    <a:pt x="5244" y="1513"/>
                  </a:lnTo>
                  <a:lnTo>
                    <a:pt x="5669" y="1371"/>
                  </a:lnTo>
                  <a:lnTo>
                    <a:pt x="6141" y="1276"/>
                  </a:lnTo>
                  <a:lnTo>
                    <a:pt x="6614" y="1229"/>
                  </a:lnTo>
                  <a:lnTo>
                    <a:pt x="7086" y="1182"/>
                  </a:lnTo>
                  <a:lnTo>
                    <a:pt x="7606" y="1229"/>
                  </a:lnTo>
                  <a:lnTo>
                    <a:pt x="8078" y="1276"/>
                  </a:lnTo>
                  <a:lnTo>
                    <a:pt x="8550" y="1371"/>
                  </a:lnTo>
                  <a:lnTo>
                    <a:pt x="8976" y="1560"/>
                  </a:lnTo>
                  <a:lnTo>
                    <a:pt x="9401" y="1749"/>
                  </a:lnTo>
                  <a:lnTo>
                    <a:pt x="9826" y="1985"/>
                  </a:lnTo>
                  <a:lnTo>
                    <a:pt x="10251" y="2316"/>
                  </a:lnTo>
                  <a:lnTo>
                    <a:pt x="10582" y="2646"/>
                  </a:lnTo>
                  <a:lnTo>
                    <a:pt x="10960" y="3024"/>
                  </a:lnTo>
                  <a:lnTo>
                    <a:pt x="11243" y="3402"/>
                  </a:lnTo>
                  <a:lnTo>
                    <a:pt x="11479" y="3827"/>
                  </a:lnTo>
                  <a:lnTo>
                    <a:pt x="11715" y="4252"/>
                  </a:lnTo>
                  <a:lnTo>
                    <a:pt x="11857" y="4725"/>
                  </a:lnTo>
                  <a:lnTo>
                    <a:pt x="11952" y="5197"/>
                  </a:lnTo>
                  <a:lnTo>
                    <a:pt x="12046" y="5670"/>
                  </a:lnTo>
                  <a:lnTo>
                    <a:pt x="12046" y="6189"/>
                  </a:lnTo>
                  <a:lnTo>
                    <a:pt x="12046" y="6662"/>
                  </a:lnTo>
                  <a:lnTo>
                    <a:pt x="11952" y="7181"/>
                  </a:lnTo>
                  <a:lnTo>
                    <a:pt x="11857" y="7654"/>
                  </a:lnTo>
                  <a:lnTo>
                    <a:pt x="11715" y="8079"/>
                  </a:lnTo>
                  <a:lnTo>
                    <a:pt x="11479" y="8504"/>
                  </a:lnTo>
                  <a:lnTo>
                    <a:pt x="11243" y="8929"/>
                  </a:lnTo>
                  <a:lnTo>
                    <a:pt x="10960" y="9307"/>
                  </a:lnTo>
                  <a:lnTo>
                    <a:pt x="10582" y="9685"/>
                  </a:lnTo>
                  <a:lnTo>
                    <a:pt x="10251" y="10063"/>
                  </a:lnTo>
                  <a:lnTo>
                    <a:pt x="9826" y="10346"/>
                  </a:lnTo>
                  <a:lnTo>
                    <a:pt x="9401" y="10582"/>
                  </a:lnTo>
                  <a:lnTo>
                    <a:pt x="8976" y="10771"/>
                  </a:lnTo>
                  <a:lnTo>
                    <a:pt x="8550" y="10960"/>
                  </a:lnTo>
                  <a:lnTo>
                    <a:pt x="8078" y="11055"/>
                  </a:lnTo>
                  <a:lnTo>
                    <a:pt x="7606" y="11149"/>
                  </a:lnTo>
                  <a:lnTo>
                    <a:pt x="7086" y="11149"/>
                  </a:lnTo>
                  <a:lnTo>
                    <a:pt x="6519" y="11102"/>
                  </a:lnTo>
                  <a:lnTo>
                    <a:pt x="5952" y="11055"/>
                  </a:lnTo>
                  <a:lnTo>
                    <a:pt x="5433" y="10866"/>
                  </a:lnTo>
                  <a:lnTo>
                    <a:pt x="4913" y="10677"/>
                  </a:lnTo>
                  <a:lnTo>
                    <a:pt x="4441" y="10394"/>
                  </a:lnTo>
                  <a:lnTo>
                    <a:pt x="4015" y="10110"/>
                  </a:lnTo>
                  <a:lnTo>
                    <a:pt x="3638" y="9732"/>
                  </a:lnTo>
                  <a:lnTo>
                    <a:pt x="3260" y="9354"/>
                  </a:lnTo>
                  <a:lnTo>
                    <a:pt x="1795" y="9354"/>
                  </a:lnTo>
                  <a:lnTo>
                    <a:pt x="2220" y="10016"/>
                  </a:lnTo>
                  <a:lnTo>
                    <a:pt x="2740" y="10582"/>
                  </a:lnTo>
                  <a:lnTo>
                    <a:pt x="3307" y="11102"/>
                  </a:lnTo>
                  <a:lnTo>
                    <a:pt x="3968" y="11527"/>
                  </a:lnTo>
                  <a:lnTo>
                    <a:pt x="4677" y="11905"/>
                  </a:lnTo>
                  <a:lnTo>
                    <a:pt x="5433" y="12141"/>
                  </a:lnTo>
                  <a:lnTo>
                    <a:pt x="6236" y="12283"/>
                  </a:lnTo>
                  <a:lnTo>
                    <a:pt x="7086" y="12330"/>
                  </a:lnTo>
                  <a:lnTo>
                    <a:pt x="7653" y="12330"/>
                  </a:lnTo>
                  <a:lnTo>
                    <a:pt x="8173" y="12236"/>
                  </a:lnTo>
                  <a:lnTo>
                    <a:pt x="8692" y="12141"/>
                  </a:lnTo>
                  <a:lnTo>
                    <a:pt x="9165" y="12000"/>
                  </a:lnTo>
                  <a:lnTo>
                    <a:pt x="9637" y="11763"/>
                  </a:lnTo>
                  <a:lnTo>
                    <a:pt x="10109" y="11527"/>
                  </a:lnTo>
                  <a:lnTo>
                    <a:pt x="10582" y="11244"/>
                  </a:lnTo>
                  <a:lnTo>
                    <a:pt x="11007" y="10913"/>
                  </a:lnTo>
                  <a:lnTo>
                    <a:pt x="14975" y="14881"/>
                  </a:lnTo>
                  <a:lnTo>
                    <a:pt x="15778" y="14078"/>
                  </a:lnTo>
                  <a:lnTo>
                    <a:pt x="11857" y="10110"/>
                  </a:lnTo>
                  <a:lnTo>
                    <a:pt x="12141" y="9685"/>
                  </a:lnTo>
                  <a:lnTo>
                    <a:pt x="12424" y="9213"/>
                  </a:lnTo>
                  <a:lnTo>
                    <a:pt x="12660" y="8740"/>
                  </a:lnTo>
                  <a:lnTo>
                    <a:pt x="12896" y="8268"/>
                  </a:lnTo>
                  <a:lnTo>
                    <a:pt x="13038" y="7795"/>
                  </a:lnTo>
                  <a:lnTo>
                    <a:pt x="13180" y="7276"/>
                  </a:lnTo>
                  <a:lnTo>
                    <a:pt x="13227" y="6756"/>
                  </a:lnTo>
                  <a:lnTo>
                    <a:pt x="13274" y="6189"/>
                  </a:lnTo>
                  <a:lnTo>
                    <a:pt x="13227" y="5528"/>
                  </a:lnTo>
                  <a:lnTo>
                    <a:pt x="13133" y="4914"/>
                  </a:lnTo>
                  <a:lnTo>
                    <a:pt x="12991" y="4347"/>
                  </a:lnTo>
                  <a:lnTo>
                    <a:pt x="12802" y="3780"/>
                  </a:lnTo>
                  <a:lnTo>
                    <a:pt x="12566" y="3260"/>
                  </a:lnTo>
                  <a:lnTo>
                    <a:pt x="12235" y="2741"/>
                  </a:lnTo>
                  <a:lnTo>
                    <a:pt x="11857" y="2268"/>
                  </a:lnTo>
                  <a:lnTo>
                    <a:pt x="11479" y="1796"/>
                  </a:lnTo>
                  <a:lnTo>
                    <a:pt x="11007" y="1371"/>
                  </a:lnTo>
                  <a:lnTo>
                    <a:pt x="10534" y="993"/>
                  </a:lnTo>
                  <a:lnTo>
                    <a:pt x="10015" y="710"/>
                  </a:lnTo>
                  <a:lnTo>
                    <a:pt x="9448" y="426"/>
                  </a:lnTo>
                  <a:lnTo>
                    <a:pt x="8928" y="237"/>
                  </a:lnTo>
                  <a:lnTo>
                    <a:pt x="8314" y="95"/>
                  </a:lnTo>
                  <a:lnTo>
                    <a:pt x="77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descr="A location marker icon." id="1051" name="Google Shape;1051;p62"/>
            <p:cNvSpPr/>
            <p:nvPr/>
          </p:nvSpPr>
          <p:spPr>
            <a:xfrm>
              <a:off x="5224675" y="1943086"/>
              <a:ext cx="178018" cy="152972"/>
            </a:xfrm>
            <a:custGeom>
              <a:rect b="b" l="l" r="r" t="t"/>
              <a:pathLst>
                <a:path extrusionOk="0" h="209550" w="243860">
                  <a:moveTo>
                    <a:pt x="141483" y="81902"/>
                  </a:moveTo>
                  <a:lnTo>
                    <a:pt x="143697" y="82271"/>
                  </a:lnTo>
                  <a:lnTo>
                    <a:pt x="145910" y="82824"/>
                  </a:lnTo>
                  <a:lnTo>
                    <a:pt x="147939" y="83562"/>
                  </a:lnTo>
                  <a:lnTo>
                    <a:pt x="149968" y="84484"/>
                  </a:lnTo>
                  <a:lnTo>
                    <a:pt x="151813" y="85591"/>
                  </a:lnTo>
                  <a:lnTo>
                    <a:pt x="153658" y="86882"/>
                  </a:lnTo>
                  <a:lnTo>
                    <a:pt x="155318" y="88542"/>
                  </a:lnTo>
                  <a:lnTo>
                    <a:pt x="156794" y="90202"/>
                  </a:lnTo>
                  <a:lnTo>
                    <a:pt x="158269" y="92047"/>
                  </a:lnTo>
                  <a:lnTo>
                    <a:pt x="159376" y="93892"/>
                  </a:lnTo>
                  <a:lnTo>
                    <a:pt x="160298" y="95921"/>
                  </a:lnTo>
                  <a:lnTo>
                    <a:pt x="161036" y="97950"/>
                  </a:lnTo>
                  <a:lnTo>
                    <a:pt x="161590" y="100163"/>
                  </a:lnTo>
                  <a:lnTo>
                    <a:pt x="161958" y="102377"/>
                  </a:lnTo>
                  <a:lnTo>
                    <a:pt x="161958" y="104775"/>
                  </a:lnTo>
                  <a:lnTo>
                    <a:pt x="161958" y="107173"/>
                  </a:lnTo>
                  <a:lnTo>
                    <a:pt x="161590" y="109387"/>
                  </a:lnTo>
                  <a:lnTo>
                    <a:pt x="161036" y="111600"/>
                  </a:lnTo>
                  <a:lnTo>
                    <a:pt x="160298" y="113629"/>
                  </a:lnTo>
                  <a:lnTo>
                    <a:pt x="159376" y="115658"/>
                  </a:lnTo>
                  <a:lnTo>
                    <a:pt x="158269" y="117503"/>
                  </a:lnTo>
                  <a:lnTo>
                    <a:pt x="156794" y="119348"/>
                  </a:lnTo>
                  <a:lnTo>
                    <a:pt x="155318" y="121008"/>
                  </a:lnTo>
                  <a:lnTo>
                    <a:pt x="153658" y="122483"/>
                  </a:lnTo>
                  <a:lnTo>
                    <a:pt x="151813" y="123959"/>
                  </a:lnTo>
                  <a:lnTo>
                    <a:pt x="149784" y="125066"/>
                  </a:lnTo>
                  <a:lnTo>
                    <a:pt x="147939" y="125988"/>
                  </a:lnTo>
                  <a:lnTo>
                    <a:pt x="145726" y="126726"/>
                  </a:lnTo>
                  <a:lnTo>
                    <a:pt x="143697" y="127279"/>
                  </a:lnTo>
                  <a:lnTo>
                    <a:pt x="141299" y="127648"/>
                  </a:lnTo>
                  <a:lnTo>
                    <a:pt x="136687" y="127648"/>
                  </a:lnTo>
                  <a:lnTo>
                    <a:pt x="134473" y="127279"/>
                  </a:lnTo>
                  <a:lnTo>
                    <a:pt x="132260" y="126726"/>
                  </a:lnTo>
                  <a:lnTo>
                    <a:pt x="130231" y="125988"/>
                  </a:lnTo>
                  <a:lnTo>
                    <a:pt x="128202" y="125066"/>
                  </a:lnTo>
                  <a:lnTo>
                    <a:pt x="126357" y="123959"/>
                  </a:lnTo>
                  <a:lnTo>
                    <a:pt x="124512" y="122483"/>
                  </a:lnTo>
                  <a:lnTo>
                    <a:pt x="122852" y="121008"/>
                  </a:lnTo>
                  <a:lnTo>
                    <a:pt x="121192" y="119348"/>
                  </a:lnTo>
                  <a:lnTo>
                    <a:pt x="119901" y="117503"/>
                  </a:lnTo>
                  <a:lnTo>
                    <a:pt x="118794" y="115474"/>
                  </a:lnTo>
                  <a:lnTo>
                    <a:pt x="117872" y="113629"/>
                  </a:lnTo>
                  <a:lnTo>
                    <a:pt x="117134" y="111416"/>
                  </a:lnTo>
                  <a:lnTo>
                    <a:pt x="116581" y="109387"/>
                  </a:lnTo>
                  <a:lnTo>
                    <a:pt x="116212" y="106989"/>
                  </a:lnTo>
                  <a:lnTo>
                    <a:pt x="116212" y="104775"/>
                  </a:lnTo>
                  <a:lnTo>
                    <a:pt x="116212" y="102377"/>
                  </a:lnTo>
                  <a:lnTo>
                    <a:pt x="116581" y="100163"/>
                  </a:lnTo>
                  <a:lnTo>
                    <a:pt x="117134" y="97950"/>
                  </a:lnTo>
                  <a:lnTo>
                    <a:pt x="117872" y="95921"/>
                  </a:lnTo>
                  <a:lnTo>
                    <a:pt x="118794" y="93892"/>
                  </a:lnTo>
                  <a:lnTo>
                    <a:pt x="119901" y="92047"/>
                  </a:lnTo>
                  <a:lnTo>
                    <a:pt x="121192" y="90202"/>
                  </a:lnTo>
                  <a:lnTo>
                    <a:pt x="122852" y="88542"/>
                  </a:lnTo>
                  <a:lnTo>
                    <a:pt x="124512" y="86882"/>
                  </a:lnTo>
                  <a:lnTo>
                    <a:pt x="126357" y="85591"/>
                  </a:lnTo>
                  <a:lnTo>
                    <a:pt x="128202" y="84484"/>
                  </a:lnTo>
                  <a:lnTo>
                    <a:pt x="130231" y="83562"/>
                  </a:lnTo>
                  <a:lnTo>
                    <a:pt x="132260" y="82824"/>
                  </a:lnTo>
                  <a:lnTo>
                    <a:pt x="134473" y="82271"/>
                  </a:lnTo>
                  <a:lnTo>
                    <a:pt x="136687" y="81902"/>
                  </a:lnTo>
                  <a:close/>
                  <a:moveTo>
                    <a:pt x="139085" y="62164"/>
                  </a:moveTo>
                  <a:lnTo>
                    <a:pt x="134658" y="62349"/>
                  </a:lnTo>
                  <a:lnTo>
                    <a:pt x="130600" y="62902"/>
                  </a:lnTo>
                  <a:lnTo>
                    <a:pt x="126542" y="64009"/>
                  </a:lnTo>
                  <a:lnTo>
                    <a:pt x="122668" y="65300"/>
                  </a:lnTo>
                  <a:lnTo>
                    <a:pt x="118979" y="66960"/>
                  </a:lnTo>
                  <a:lnTo>
                    <a:pt x="115474" y="69174"/>
                  </a:lnTo>
                  <a:lnTo>
                    <a:pt x="112153" y="71756"/>
                  </a:lnTo>
                  <a:lnTo>
                    <a:pt x="108833" y="74523"/>
                  </a:lnTo>
                  <a:lnTo>
                    <a:pt x="106066" y="77843"/>
                  </a:lnTo>
                  <a:lnTo>
                    <a:pt x="103484" y="81164"/>
                  </a:lnTo>
                  <a:lnTo>
                    <a:pt x="101270" y="84669"/>
                  </a:lnTo>
                  <a:lnTo>
                    <a:pt x="99610" y="88358"/>
                  </a:lnTo>
                  <a:lnTo>
                    <a:pt x="98319" y="92232"/>
                  </a:lnTo>
                  <a:lnTo>
                    <a:pt x="97212" y="96290"/>
                  </a:lnTo>
                  <a:lnTo>
                    <a:pt x="96659" y="100348"/>
                  </a:lnTo>
                  <a:lnTo>
                    <a:pt x="96474" y="104775"/>
                  </a:lnTo>
                  <a:lnTo>
                    <a:pt x="96659" y="109018"/>
                  </a:lnTo>
                  <a:lnTo>
                    <a:pt x="97212" y="113260"/>
                  </a:lnTo>
                  <a:lnTo>
                    <a:pt x="98319" y="117318"/>
                  </a:lnTo>
                  <a:lnTo>
                    <a:pt x="99610" y="121192"/>
                  </a:lnTo>
                  <a:lnTo>
                    <a:pt x="101270" y="124881"/>
                  </a:lnTo>
                  <a:lnTo>
                    <a:pt x="103484" y="128386"/>
                  </a:lnTo>
                  <a:lnTo>
                    <a:pt x="106066" y="131707"/>
                  </a:lnTo>
                  <a:lnTo>
                    <a:pt x="108833" y="134842"/>
                  </a:lnTo>
                  <a:lnTo>
                    <a:pt x="112153" y="137794"/>
                  </a:lnTo>
                  <a:lnTo>
                    <a:pt x="115474" y="140376"/>
                  </a:lnTo>
                  <a:lnTo>
                    <a:pt x="118979" y="142405"/>
                  </a:lnTo>
                  <a:lnTo>
                    <a:pt x="122668" y="144250"/>
                  </a:lnTo>
                  <a:lnTo>
                    <a:pt x="126542" y="145541"/>
                  </a:lnTo>
                  <a:lnTo>
                    <a:pt x="130600" y="146464"/>
                  </a:lnTo>
                  <a:lnTo>
                    <a:pt x="134658" y="147202"/>
                  </a:lnTo>
                  <a:lnTo>
                    <a:pt x="139085" y="147386"/>
                  </a:lnTo>
                  <a:lnTo>
                    <a:pt x="143328" y="147202"/>
                  </a:lnTo>
                  <a:lnTo>
                    <a:pt x="147570" y="146464"/>
                  </a:lnTo>
                  <a:lnTo>
                    <a:pt x="151629" y="145541"/>
                  </a:lnTo>
                  <a:lnTo>
                    <a:pt x="155502" y="144250"/>
                  </a:lnTo>
                  <a:lnTo>
                    <a:pt x="159192" y="142405"/>
                  </a:lnTo>
                  <a:lnTo>
                    <a:pt x="162696" y="140376"/>
                  </a:lnTo>
                  <a:lnTo>
                    <a:pt x="166017" y="137794"/>
                  </a:lnTo>
                  <a:lnTo>
                    <a:pt x="169153" y="134842"/>
                  </a:lnTo>
                  <a:lnTo>
                    <a:pt x="172104" y="131707"/>
                  </a:lnTo>
                  <a:lnTo>
                    <a:pt x="174686" y="128386"/>
                  </a:lnTo>
                  <a:lnTo>
                    <a:pt x="176715" y="124881"/>
                  </a:lnTo>
                  <a:lnTo>
                    <a:pt x="178560" y="121192"/>
                  </a:lnTo>
                  <a:lnTo>
                    <a:pt x="179851" y="117318"/>
                  </a:lnTo>
                  <a:lnTo>
                    <a:pt x="180774" y="113260"/>
                  </a:lnTo>
                  <a:lnTo>
                    <a:pt x="181512" y="109018"/>
                  </a:lnTo>
                  <a:lnTo>
                    <a:pt x="181696" y="104775"/>
                  </a:lnTo>
                  <a:lnTo>
                    <a:pt x="181512" y="100348"/>
                  </a:lnTo>
                  <a:lnTo>
                    <a:pt x="180774" y="96290"/>
                  </a:lnTo>
                  <a:lnTo>
                    <a:pt x="179851" y="92232"/>
                  </a:lnTo>
                  <a:lnTo>
                    <a:pt x="178560" y="88358"/>
                  </a:lnTo>
                  <a:lnTo>
                    <a:pt x="176715" y="84669"/>
                  </a:lnTo>
                  <a:lnTo>
                    <a:pt x="174686" y="81164"/>
                  </a:lnTo>
                  <a:lnTo>
                    <a:pt x="172104" y="77843"/>
                  </a:lnTo>
                  <a:lnTo>
                    <a:pt x="169153" y="74523"/>
                  </a:lnTo>
                  <a:lnTo>
                    <a:pt x="166017" y="71756"/>
                  </a:lnTo>
                  <a:lnTo>
                    <a:pt x="162696" y="69174"/>
                  </a:lnTo>
                  <a:lnTo>
                    <a:pt x="159192" y="66960"/>
                  </a:lnTo>
                  <a:lnTo>
                    <a:pt x="155502" y="65300"/>
                  </a:lnTo>
                  <a:lnTo>
                    <a:pt x="151629" y="64009"/>
                  </a:lnTo>
                  <a:lnTo>
                    <a:pt x="147570" y="62902"/>
                  </a:lnTo>
                  <a:lnTo>
                    <a:pt x="143328" y="62349"/>
                  </a:lnTo>
                  <a:lnTo>
                    <a:pt x="139085" y="62164"/>
                  </a:lnTo>
                  <a:close/>
                  <a:moveTo>
                    <a:pt x="139085" y="19553"/>
                  </a:moveTo>
                  <a:lnTo>
                    <a:pt x="143512" y="19738"/>
                  </a:lnTo>
                  <a:lnTo>
                    <a:pt x="147755" y="19922"/>
                  </a:lnTo>
                  <a:lnTo>
                    <a:pt x="151997" y="20475"/>
                  </a:lnTo>
                  <a:lnTo>
                    <a:pt x="156056" y="21213"/>
                  </a:lnTo>
                  <a:lnTo>
                    <a:pt x="160114" y="22136"/>
                  </a:lnTo>
                  <a:lnTo>
                    <a:pt x="164172" y="23058"/>
                  </a:lnTo>
                  <a:lnTo>
                    <a:pt x="168046" y="24349"/>
                  </a:lnTo>
                  <a:lnTo>
                    <a:pt x="171735" y="25825"/>
                  </a:lnTo>
                  <a:lnTo>
                    <a:pt x="175609" y="27485"/>
                  </a:lnTo>
                  <a:lnTo>
                    <a:pt x="179114" y="29330"/>
                  </a:lnTo>
                  <a:lnTo>
                    <a:pt x="182803" y="31359"/>
                  </a:lnTo>
                  <a:lnTo>
                    <a:pt x="186123" y="33572"/>
                  </a:lnTo>
                  <a:lnTo>
                    <a:pt x="189628" y="35970"/>
                  </a:lnTo>
                  <a:lnTo>
                    <a:pt x="192948" y="38737"/>
                  </a:lnTo>
                  <a:lnTo>
                    <a:pt x="196084" y="41504"/>
                  </a:lnTo>
                  <a:lnTo>
                    <a:pt x="199220" y="44456"/>
                  </a:lnTo>
                  <a:lnTo>
                    <a:pt x="202356" y="47591"/>
                  </a:lnTo>
                  <a:lnTo>
                    <a:pt x="205123" y="50912"/>
                  </a:lnTo>
                  <a:lnTo>
                    <a:pt x="207705" y="54232"/>
                  </a:lnTo>
                  <a:lnTo>
                    <a:pt x="210103" y="57552"/>
                  </a:lnTo>
                  <a:lnTo>
                    <a:pt x="212501" y="61057"/>
                  </a:lnTo>
                  <a:lnTo>
                    <a:pt x="214530" y="64562"/>
                  </a:lnTo>
                  <a:lnTo>
                    <a:pt x="216375" y="68251"/>
                  </a:lnTo>
                  <a:lnTo>
                    <a:pt x="218035" y="71941"/>
                  </a:lnTo>
                  <a:lnTo>
                    <a:pt x="219511" y="75814"/>
                  </a:lnTo>
                  <a:lnTo>
                    <a:pt x="220618" y="79688"/>
                  </a:lnTo>
                  <a:lnTo>
                    <a:pt x="221724" y="83746"/>
                  </a:lnTo>
                  <a:lnTo>
                    <a:pt x="222647" y="87804"/>
                  </a:lnTo>
                  <a:lnTo>
                    <a:pt x="223385" y="91863"/>
                  </a:lnTo>
                  <a:lnTo>
                    <a:pt x="223754" y="96105"/>
                  </a:lnTo>
                  <a:lnTo>
                    <a:pt x="224122" y="100348"/>
                  </a:lnTo>
                  <a:lnTo>
                    <a:pt x="224122" y="104775"/>
                  </a:lnTo>
                  <a:lnTo>
                    <a:pt x="224122" y="109202"/>
                  </a:lnTo>
                  <a:lnTo>
                    <a:pt x="223754" y="113445"/>
                  </a:lnTo>
                  <a:lnTo>
                    <a:pt x="223385" y="117687"/>
                  </a:lnTo>
                  <a:lnTo>
                    <a:pt x="222647" y="121746"/>
                  </a:lnTo>
                  <a:lnTo>
                    <a:pt x="221724" y="125804"/>
                  </a:lnTo>
                  <a:lnTo>
                    <a:pt x="220618" y="129862"/>
                  </a:lnTo>
                  <a:lnTo>
                    <a:pt x="219511" y="133736"/>
                  </a:lnTo>
                  <a:lnTo>
                    <a:pt x="218035" y="137425"/>
                  </a:lnTo>
                  <a:lnTo>
                    <a:pt x="216375" y="141299"/>
                  </a:lnTo>
                  <a:lnTo>
                    <a:pt x="214530" y="144803"/>
                  </a:lnTo>
                  <a:lnTo>
                    <a:pt x="212501" y="148493"/>
                  </a:lnTo>
                  <a:lnTo>
                    <a:pt x="210103" y="151813"/>
                  </a:lnTo>
                  <a:lnTo>
                    <a:pt x="207705" y="155318"/>
                  </a:lnTo>
                  <a:lnTo>
                    <a:pt x="205123" y="158638"/>
                  </a:lnTo>
                  <a:lnTo>
                    <a:pt x="202356" y="161774"/>
                  </a:lnTo>
                  <a:lnTo>
                    <a:pt x="199220" y="164910"/>
                  </a:lnTo>
                  <a:lnTo>
                    <a:pt x="196084" y="168046"/>
                  </a:lnTo>
                  <a:lnTo>
                    <a:pt x="192948" y="170813"/>
                  </a:lnTo>
                  <a:lnTo>
                    <a:pt x="189628" y="173395"/>
                  </a:lnTo>
                  <a:lnTo>
                    <a:pt x="186123" y="175793"/>
                  </a:lnTo>
                  <a:lnTo>
                    <a:pt x="182803" y="178191"/>
                  </a:lnTo>
                  <a:lnTo>
                    <a:pt x="179114" y="180220"/>
                  </a:lnTo>
                  <a:lnTo>
                    <a:pt x="175609" y="182065"/>
                  </a:lnTo>
                  <a:lnTo>
                    <a:pt x="171735" y="183725"/>
                  </a:lnTo>
                  <a:lnTo>
                    <a:pt x="168046" y="185201"/>
                  </a:lnTo>
                  <a:lnTo>
                    <a:pt x="164172" y="186308"/>
                  </a:lnTo>
                  <a:lnTo>
                    <a:pt x="160114" y="187414"/>
                  </a:lnTo>
                  <a:lnTo>
                    <a:pt x="156056" y="188337"/>
                  </a:lnTo>
                  <a:lnTo>
                    <a:pt x="151997" y="189075"/>
                  </a:lnTo>
                  <a:lnTo>
                    <a:pt x="147755" y="189444"/>
                  </a:lnTo>
                  <a:lnTo>
                    <a:pt x="143512" y="189812"/>
                  </a:lnTo>
                  <a:lnTo>
                    <a:pt x="53863" y="189812"/>
                  </a:lnTo>
                  <a:lnTo>
                    <a:pt x="53863" y="104775"/>
                  </a:lnTo>
                  <a:lnTo>
                    <a:pt x="54048" y="100348"/>
                  </a:lnTo>
                  <a:lnTo>
                    <a:pt x="54232" y="96105"/>
                  </a:lnTo>
                  <a:lnTo>
                    <a:pt x="54785" y="91863"/>
                  </a:lnTo>
                  <a:lnTo>
                    <a:pt x="55523" y="87804"/>
                  </a:lnTo>
                  <a:lnTo>
                    <a:pt x="56446" y="83746"/>
                  </a:lnTo>
                  <a:lnTo>
                    <a:pt x="57368" y="79688"/>
                  </a:lnTo>
                  <a:lnTo>
                    <a:pt x="58659" y="75814"/>
                  </a:lnTo>
                  <a:lnTo>
                    <a:pt x="60135" y="71941"/>
                  </a:lnTo>
                  <a:lnTo>
                    <a:pt x="61795" y="68251"/>
                  </a:lnTo>
                  <a:lnTo>
                    <a:pt x="63640" y="64562"/>
                  </a:lnTo>
                  <a:lnTo>
                    <a:pt x="65669" y="61057"/>
                  </a:lnTo>
                  <a:lnTo>
                    <a:pt x="67882" y="57552"/>
                  </a:lnTo>
                  <a:lnTo>
                    <a:pt x="70280" y="54232"/>
                  </a:lnTo>
                  <a:lnTo>
                    <a:pt x="73047" y="50912"/>
                  </a:lnTo>
                  <a:lnTo>
                    <a:pt x="75814" y="47591"/>
                  </a:lnTo>
                  <a:lnTo>
                    <a:pt x="78766" y="44456"/>
                  </a:lnTo>
                  <a:lnTo>
                    <a:pt x="81902" y="41504"/>
                  </a:lnTo>
                  <a:lnTo>
                    <a:pt x="85222" y="38737"/>
                  </a:lnTo>
                  <a:lnTo>
                    <a:pt x="88542" y="35970"/>
                  </a:lnTo>
                  <a:lnTo>
                    <a:pt x="91863" y="33572"/>
                  </a:lnTo>
                  <a:lnTo>
                    <a:pt x="95367" y="31359"/>
                  </a:lnTo>
                  <a:lnTo>
                    <a:pt x="98872" y="29330"/>
                  </a:lnTo>
                  <a:lnTo>
                    <a:pt x="102561" y="27485"/>
                  </a:lnTo>
                  <a:lnTo>
                    <a:pt x="106251" y="25825"/>
                  </a:lnTo>
                  <a:lnTo>
                    <a:pt x="110124" y="24349"/>
                  </a:lnTo>
                  <a:lnTo>
                    <a:pt x="113998" y="23058"/>
                  </a:lnTo>
                  <a:lnTo>
                    <a:pt x="118056" y="22136"/>
                  </a:lnTo>
                  <a:lnTo>
                    <a:pt x="122114" y="21213"/>
                  </a:lnTo>
                  <a:lnTo>
                    <a:pt x="126173" y="20475"/>
                  </a:lnTo>
                  <a:lnTo>
                    <a:pt x="130415" y="19922"/>
                  </a:lnTo>
                  <a:lnTo>
                    <a:pt x="134658" y="19738"/>
                  </a:lnTo>
                  <a:lnTo>
                    <a:pt x="139085" y="19553"/>
                  </a:lnTo>
                  <a:close/>
                  <a:moveTo>
                    <a:pt x="0" y="150522"/>
                  </a:moveTo>
                  <a:lnTo>
                    <a:pt x="0" y="209550"/>
                  </a:lnTo>
                  <a:lnTo>
                    <a:pt x="19738" y="209550"/>
                  </a:lnTo>
                  <a:lnTo>
                    <a:pt x="19738" y="150522"/>
                  </a:lnTo>
                  <a:close/>
                  <a:moveTo>
                    <a:pt x="139085" y="0"/>
                  </a:moveTo>
                  <a:lnTo>
                    <a:pt x="133551" y="184"/>
                  </a:lnTo>
                  <a:lnTo>
                    <a:pt x="128386" y="369"/>
                  </a:lnTo>
                  <a:lnTo>
                    <a:pt x="123037" y="1107"/>
                  </a:lnTo>
                  <a:lnTo>
                    <a:pt x="118056" y="1845"/>
                  </a:lnTo>
                  <a:lnTo>
                    <a:pt x="112891" y="2951"/>
                  </a:lnTo>
                  <a:lnTo>
                    <a:pt x="108095" y="4243"/>
                  </a:lnTo>
                  <a:lnTo>
                    <a:pt x="103299" y="5903"/>
                  </a:lnTo>
                  <a:lnTo>
                    <a:pt x="98688" y="7563"/>
                  </a:lnTo>
                  <a:lnTo>
                    <a:pt x="94076" y="9592"/>
                  </a:lnTo>
                  <a:lnTo>
                    <a:pt x="89465" y="11806"/>
                  </a:lnTo>
                  <a:lnTo>
                    <a:pt x="85222" y="14388"/>
                  </a:lnTo>
                  <a:lnTo>
                    <a:pt x="80795" y="17155"/>
                  </a:lnTo>
                  <a:lnTo>
                    <a:pt x="76737" y="20106"/>
                  </a:lnTo>
                  <a:lnTo>
                    <a:pt x="72678" y="23242"/>
                  </a:lnTo>
                  <a:lnTo>
                    <a:pt x="68620" y="26747"/>
                  </a:lnTo>
                  <a:lnTo>
                    <a:pt x="64746" y="30436"/>
                  </a:lnTo>
                  <a:lnTo>
                    <a:pt x="61057" y="34310"/>
                  </a:lnTo>
                  <a:lnTo>
                    <a:pt x="57552" y="38368"/>
                  </a:lnTo>
                  <a:lnTo>
                    <a:pt x="54417" y="42426"/>
                  </a:lnTo>
                  <a:lnTo>
                    <a:pt x="51465" y="46485"/>
                  </a:lnTo>
                  <a:lnTo>
                    <a:pt x="48698" y="50912"/>
                  </a:lnTo>
                  <a:lnTo>
                    <a:pt x="46116" y="55154"/>
                  </a:lnTo>
                  <a:lnTo>
                    <a:pt x="43902" y="59766"/>
                  </a:lnTo>
                  <a:lnTo>
                    <a:pt x="41873" y="64378"/>
                  </a:lnTo>
                  <a:lnTo>
                    <a:pt x="40028" y="68989"/>
                  </a:lnTo>
                  <a:lnTo>
                    <a:pt x="38553" y="73785"/>
                  </a:lnTo>
                  <a:lnTo>
                    <a:pt x="37262" y="78766"/>
                  </a:lnTo>
                  <a:lnTo>
                    <a:pt x="36155" y="83746"/>
                  </a:lnTo>
                  <a:lnTo>
                    <a:pt x="35417" y="88727"/>
                  </a:lnTo>
                  <a:lnTo>
                    <a:pt x="34679" y="94076"/>
                  </a:lnTo>
                  <a:lnTo>
                    <a:pt x="34310" y="99241"/>
                  </a:lnTo>
                  <a:lnTo>
                    <a:pt x="34310" y="104775"/>
                  </a:lnTo>
                  <a:lnTo>
                    <a:pt x="34310" y="209550"/>
                  </a:lnTo>
                  <a:lnTo>
                    <a:pt x="139085" y="209550"/>
                  </a:lnTo>
                  <a:lnTo>
                    <a:pt x="144434" y="209366"/>
                  </a:lnTo>
                  <a:lnTo>
                    <a:pt x="149784" y="208997"/>
                  </a:lnTo>
                  <a:lnTo>
                    <a:pt x="154949" y="208443"/>
                  </a:lnTo>
                  <a:lnTo>
                    <a:pt x="160114" y="207705"/>
                  </a:lnTo>
                  <a:lnTo>
                    <a:pt x="165094" y="206599"/>
                  </a:lnTo>
                  <a:lnTo>
                    <a:pt x="170075" y="205307"/>
                  </a:lnTo>
                  <a:lnTo>
                    <a:pt x="174871" y="203647"/>
                  </a:lnTo>
                  <a:lnTo>
                    <a:pt x="179482" y="201803"/>
                  </a:lnTo>
                  <a:lnTo>
                    <a:pt x="184094" y="199773"/>
                  </a:lnTo>
                  <a:lnTo>
                    <a:pt x="188521" y="197560"/>
                  </a:lnTo>
                  <a:lnTo>
                    <a:pt x="192948" y="195162"/>
                  </a:lnTo>
                  <a:lnTo>
                    <a:pt x="197191" y="192395"/>
                  </a:lnTo>
                  <a:lnTo>
                    <a:pt x="201434" y="189444"/>
                  </a:lnTo>
                  <a:lnTo>
                    <a:pt x="205492" y="186123"/>
                  </a:lnTo>
                  <a:lnTo>
                    <a:pt x="209550" y="182618"/>
                  </a:lnTo>
                  <a:lnTo>
                    <a:pt x="213239" y="178929"/>
                  </a:lnTo>
                  <a:lnTo>
                    <a:pt x="216928" y="175055"/>
                  </a:lnTo>
                  <a:lnTo>
                    <a:pt x="220433" y="171182"/>
                  </a:lnTo>
                  <a:lnTo>
                    <a:pt x="223754" y="167124"/>
                  </a:lnTo>
                  <a:lnTo>
                    <a:pt x="226705" y="162881"/>
                  </a:lnTo>
                  <a:lnTo>
                    <a:pt x="229472" y="158638"/>
                  </a:lnTo>
                  <a:lnTo>
                    <a:pt x="231870" y="154211"/>
                  </a:lnTo>
                  <a:lnTo>
                    <a:pt x="234268" y="149784"/>
                  </a:lnTo>
                  <a:lnTo>
                    <a:pt x="236297" y="145172"/>
                  </a:lnTo>
                  <a:lnTo>
                    <a:pt x="237957" y="140561"/>
                  </a:lnTo>
                  <a:lnTo>
                    <a:pt x="239617" y="135765"/>
                  </a:lnTo>
                  <a:lnTo>
                    <a:pt x="240909" y="130784"/>
                  </a:lnTo>
                  <a:lnTo>
                    <a:pt x="242015" y="125804"/>
                  </a:lnTo>
                  <a:lnTo>
                    <a:pt x="242753" y="120639"/>
                  </a:lnTo>
                  <a:lnTo>
                    <a:pt x="243307" y="115474"/>
                  </a:lnTo>
                  <a:lnTo>
                    <a:pt x="243676" y="110124"/>
                  </a:lnTo>
                  <a:lnTo>
                    <a:pt x="243860" y="104775"/>
                  </a:lnTo>
                  <a:lnTo>
                    <a:pt x="243676" y="99241"/>
                  </a:lnTo>
                  <a:lnTo>
                    <a:pt x="243307" y="94076"/>
                  </a:lnTo>
                  <a:lnTo>
                    <a:pt x="242753" y="88727"/>
                  </a:lnTo>
                  <a:lnTo>
                    <a:pt x="242015" y="83746"/>
                  </a:lnTo>
                  <a:lnTo>
                    <a:pt x="240909" y="78766"/>
                  </a:lnTo>
                  <a:lnTo>
                    <a:pt x="239617" y="73785"/>
                  </a:lnTo>
                  <a:lnTo>
                    <a:pt x="237957" y="68989"/>
                  </a:lnTo>
                  <a:lnTo>
                    <a:pt x="236113" y="64378"/>
                  </a:lnTo>
                  <a:lnTo>
                    <a:pt x="234083" y="59766"/>
                  </a:lnTo>
                  <a:lnTo>
                    <a:pt x="231870" y="55154"/>
                  </a:lnTo>
                  <a:lnTo>
                    <a:pt x="229472" y="50912"/>
                  </a:lnTo>
                  <a:lnTo>
                    <a:pt x="226705" y="46485"/>
                  </a:lnTo>
                  <a:lnTo>
                    <a:pt x="223754" y="42426"/>
                  </a:lnTo>
                  <a:lnTo>
                    <a:pt x="220433" y="38368"/>
                  </a:lnTo>
                  <a:lnTo>
                    <a:pt x="216928" y="34310"/>
                  </a:lnTo>
                  <a:lnTo>
                    <a:pt x="213239" y="30436"/>
                  </a:lnTo>
                  <a:lnTo>
                    <a:pt x="209365" y="26747"/>
                  </a:lnTo>
                  <a:lnTo>
                    <a:pt x="205492" y="23242"/>
                  </a:lnTo>
                  <a:lnTo>
                    <a:pt x="201434" y="20106"/>
                  </a:lnTo>
                  <a:lnTo>
                    <a:pt x="197191" y="17155"/>
                  </a:lnTo>
                  <a:lnTo>
                    <a:pt x="192948" y="14388"/>
                  </a:lnTo>
                  <a:lnTo>
                    <a:pt x="188521" y="11806"/>
                  </a:lnTo>
                  <a:lnTo>
                    <a:pt x="184094" y="9592"/>
                  </a:lnTo>
                  <a:lnTo>
                    <a:pt x="179482" y="7563"/>
                  </a:lnTo>
                  <a:lnTo>
                    <a:pt x="174871" y="5903"/>
                  </a:lnTo>
                  <a:lnTo>
                    <a:pt x="169890" y="4243"/>
                  </a:lnTo>
                  <a:lnTo>
                    <a:pt x="165094" y="2951"/>
                  </a:lnTo>
                  <a:lnTo>
                    <a:pt x="160114" y="1845"/>
                  </a:lnTo>
                  <a:lnTo>
                    <a:pt x="154949" y="1107"/>
                  </a:lnTo>
                  <a:lnTo>
                    <a:pt x="149784" y="369"/>
                  </a:lnTo>
                  <a:lnTo>
                    <a:pt x="144434" y="184"/>
                  </a:lnTo>
                  <a:lnTo>
                    <a:pt x="1390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descr="A megaphone icon" id="1052" name="Google Shape;1052;p62"/>
            <p:cNvSpPr/>
            <p:nvPr/>
          </p:nvSpPr>
          <p:spPr>
            <a:xfrm>
              <a:off x="5570175" y="1593389"/>
              <a:ext cx="208182" cy="162925"/>
            </a:xfrm>
            <a:custGeom>
              <a:rect b="b" l="l" r="r" t="t"/>
              <a:pathLst>
                <a:path extrusionOk="0" h="209550" w="267758">
                  <a:moveTo>
                    <a:pt x="232625" y="0"/>
                  </a:moveTo>
                  <a:lnTo>
                    <a:pt x="192295" y="30144"/>
                  </a:lnTo>
                  <a:lnTo>
                    <a:pt x="204976" y="46982"/>
                  </a:lnTo>
                  <a:lnTo>
                    <a:pt x="245306" y="16631"/>
                  </a:lnTo>
                  <a:lnTo>
                    <a:pt x="232625" y="0"/>
                  </a:lnTo>
                  <a:close/>
                  <a:moveTo>
                    <a:pt x="217242" y="94589"/>
                  </a:moveTo>
                  <a:lnTo>
                    <a:pt x="217242" y="115585"/>
                  </a:lnTo>
                  <a:lnTo>
                    <a:pt x="267758" y="115585"/>
                  </a:lnTo>
                  <a:lnTo>
                    <a:pt x="267758" y="94589"/>
                  </a:lnTo>
                  <a:close/>
                  <a:moveTo>
                    <a:pt x="120990" y="68811"/>
                  </a:moveTo>
                  <a:lnTo>
                    <a:pt x="120990" y="141155"/>
                  </a:lnTo>
                  <a:lnTo>
                    <a:pt x="85234" y="120159"/>
                  </a:lnTo>
                  <a:lnTo>
                    <a:pt x="25362" y="120159"/>
                  </a:lnTo>
                  <a:lnTo>
                    <a:pt x="24531" y="119951"/>
                  </a:lnTo>
                  <a:lnTo>
                    <a:pt x="23699" y="119743"/>
                  </a:lnTo>
                  <a:lnTo>
                    <a:pt x="23075" y="119327"/>
                  </a:lnTo>
                  <a:lnTo>
                    <a:pt x="22452" y="118703"/>
                  </a:lnTo>
                  <a:lnTo>
                    <a:pt x="21828" y="118080"/>
                  </a:lnTo>
                  <a:lnTo>
                    <a:pt x="21412" y="117248"/>
                  </a:lnTo>
                  <a:lnTo>
                    <a:pt x="21204" y="116625"/>
                  </a:lnTo>
                  <a:lnTo>
                    <a:pt x="20997" y="115793"/>
                  </a:lnTo>
                  <a:lnTo>
                    <a:pt x="20997" y="94173"/>
                  </a:lnTo>
                  <a:lnTo>
                    <a:pt x="21204" y="93549"/>
                  </a:lnTo>
                  <a:lnTo>
                    <a:pt x="21412" y="92718"/>
                  </a:lnTo>
                  <a:lnTo>
                    <a:pt x="21828" y="92094"/>
                  </a:lnTo>
                  <a:lnTo>
                    <a:pt x="22452" y="91262"/>
                  </a:lnTo>
                  <a:lnTo>
                    <a:pt x="23075" y="90639"/>
                  </a:lnTo>
                  <a:lnTo>
                    <a:pt x="23699" y="90223"/>
                  </a:lnTo>
                  <a:lnTo>
                    <a:pt x="24531" y="90015"/>
                  </a:lnTo>
                  <a:lnTo>
                    <a:pt x="85234" y="90015"/>
                  </a:lnTo>
                  <a:lnTo>
                    <a:pt x="120990" y="68811"/>
                  </a:lnTo>
                  <a:close/>
                  <a:moveTo>
                    <a:pt x="161320" y="61327"/>
                  </a:moveTo>
                  <a:lnTo>
                    <a:pt x="161320" y="148639"/>
                  </a:lnTo>
                  <a:lnTo>
                    <a:pt x="163399" y="146768"/>
                  </a:lnTo>
                  <a:lnTo>
                    <a:pt x="165270" y="144689"/>
                  </a:lnTo>
                  <a:lnTo>
                    <a:pt x="167141" y="142403"/>
                  </a:lnTo>
                  <a:lnTo>
                    <a:pt x="168804" y="140116"/>
                  </a:lnTo>
                  <a:lnTo>
                    <a:pt x="170259" y="137829"/>
                  </a:lnTo>
                  <a:lnTo>
                    <a:pt x="171922" y="135334"/>
                  </a:lnTo>
                  <a:lnTo>
                    <a:pt x="173170" y="132632"/>
                  </a:lnTo>
                  <a:lnTo>
                    <a:pt x="174625" y="129929"/>
                  </a:lnTo>
                  <a:lnTo>
                    <a:pt x="175664" y="127019"/>
                  </a:lnTo>
                  <a:lnTo>
                    <a:pt x="176704" y="124108"/>
                  </a:lnTo>
                  <a:lnTo>
                    <a:pt x="177535" y="120990"/>
                  </a:lnTo>
                  <a:lnTo>
                    <a:pt x="178367" y="118080"/>
                  </a:lnTo>
                  <a:lnTo>
                    <a:pt x="178990" y="114754"/>
                  </a:lnTo>
                  <a:lnTo>
                    <a:pt x="179198" y="111635"/>
                  </a:lnTo>
                  <a:lnTo>
                    <a:pt x="179614" y="108309"/>
                  </a:lnTo>
                  <a:lnTo>
                    <a:pt x="179614" y="104983"/>
                  </a:lnTo>
                  <a:lnTo>
                    <a:pt x="179614" y="101657"/>
                  </a:lnTo>
                  <a:lnTo>
                    <a:pt x="179198" y="98331"/>
                  </a:lnTo>
                  <a:lnTo>
                    <a:pt x="178990" y="95212"/>
                  </a:lnTo>
                  <a:lnTo>
                    <a:pt x="178367" y="92094"/>
                  </a:lnTo>
                  <a:lnTo>
                    <a:pt x="177535" y="88976"/>
                  </a:lnTo>
                  <a:lnTo>
                    <a:pt x="176704" y="86065"/>
                  </a:lnTo>
                  <a:lnTo>
                    <a:pt x="175664" y="82947"/>
                  </a:lnTo>
                  <a:lnTo>
                    <a:pt x="174625" y="80244"/>
                  </a:lnTo>
                  <a:lnTo>
                    <a:pt x="173170" y="77334"/>
                  </a:lnTo>
                  <a:lnTo>
                    <a:pt x="171922" y="74839"/>
                  </a:lnTo>
                  <a:lnTo>
                    <a:pt x="170259" y="72137"/>
                  </a:lnTo>
                  <a:lnTo>
                    <a:pt x="168804" y="69850"/>
                  </a:lnTo>
                  <a:lnTo>
                    <a:pt x="167141" y="67563"/>
                  </a:lnTo>
                  <a:lnTo>
                    <a:pt x="165270" y="65484"/>
                  </a:lnTo>
                  <a:lnTo>
                    <a:pt x="163399" y="63406"/>
                  </a:lnTo>
                  <a:lnTo>
                    <a:pt x="161320" y="61327"/>
                  </a:lnTo>
                  <a:close/>
                  <a:moveTo>
                    <a:pt x="141987" y="31599"/>
                  </a:moveTo>
                  <a:lnTo>
                    <a:pt x="79413" y="69018"/>
                  </a:lnTo>
                  <a:lnTo>
                    <a:pt x="22660" y="69018"/>
                  </a:lnTo>
                  <a:lnTo>
                    <a:pt x="20373" y="69434"/>
                  </a:lnTo>
                  <a:lnTo>
                    <a:pt x="17878" y="70058"/>
                  </a:lnTo>
                  <a:lnTo>
                    <a:pt x="15592" y="70889"/>
                  </a:lnTo>
                  <a:lnTo>
                    <a:pt x="13513" y="71929"/>
                  </a:lnTo>
                  <a:lnTo>
                    <a:pt x="11434" y="73176"/>
                  </a:lnTo>
                  <a:lnTo>
                    <a:pt x="9355" y="74631"/>
                  </a:lnTo>
                  <a:lnTo>
                    <a:pt x="7484" y="76502"/>
                  </a:lnTo>
                  <a:lnTo>
                    <a:pt x="5821" y="78373"/>
                  </a:lnTo>
                  <a:lnTo>
                    <a:pt x="4158" y="80244"/>
                  </a:lnTo>
                  <a:lnTo>
                    <a:pt x="2910" y="82323"/>
                  </a:lnTo>
                  <a:lnTo>
                    <a:pt x="1871" y="84610"/>
                  </a:lnTo>
                  <a:lnTo>
                    <a:pt x="1039" y="86897"/>
                  </a:lnTo>
                  <a:lnTo>
                    <a:pt x="624" y="89183"/>
                  </a:lnTo>
                  <a:lnTo>
                    <a:pt x="208" y="91678"/>
                  </a:lnTo>
                  <a:lnTo>
                    <a:pt x="0" y="94173"/>
                  </a:lnTo>
                  <a:lnTo>
                    <a:pt x="0" y="115793"/>
                  </a:lnTo>
                  <a:lnTo>
                    <a:pt x="208" y="118288"/>
                  </a:lnTo>
                  <a:lnTo>
                    <a:pt x="624" y="120782"/>
                  </a:lnTo>
                  <a:lnTo>
                    <a:pt x="1039" y="123277"/>
                  </a:lnTo>
                  <a:lnTo>
                    <a:pt x="1871" y="125356"/>
                  </a:lnTo>
                  <a:lnTo>
                    <a:pt x="2910" y="127643"/>
                  </a:lnTo>
                  <a:lnTo>
                    <a:pt x="4158" y="129721"/>
                  </a:lnTo>
                  <a:lnTo>
                    <a:pt x="5821" y="131800"/>
                  </a:lnTo>
                  <a:lnTo>
                    <a:pt x="7484" y="133671"/>
                  </a:lnTo>
                  <a:lnTo>
                    <a:pt x="9355" y="135334"/>
                  </a:lnTo>
                  <a:lnTo>
                    <a:pt x="11434" y="136790"/>
                  </a:lnTo>
                  <a:lnTo>
                    <a:pt x="13513" y="138037"/>
                  </a:lnTo>
                  <a:lnTo>
                    <a:pt x="15592" y="139076"/>
                  </a:lnTo>
                  <a:lnTo>
                    <a:pt x="17878" y="139908"/>
                  </a:lnTo>
                  <a:lnTo>
                    <a:pt x="20373" y="140532"/>
                  </a:lnTo>
                  <a:lnTo>
                    <a:pt x="22660" y="140947"/>
                  </a:lnTo>
                  <a:lnTo>
                    <a:pt x="39498" y="140947"/>
                  </a:lnTo>
                  <a:lnTo>
                    <a:pt x="39498" y="195622"/>
                  </a:lnTo>
                  <a:lnTo>
                    <a:pt x="60495" y="195622"/>
                  </a:lnTo>
                  <a:lnTo>
                    <a:pt x="60495" y="140947"/>
                  </a:lnTo>
                  <a:lnTo>
                    <a:pt x="79413" y="140947"/>
                  </a:lnTo>
                  <a:lnTo>
                    <a:pt x="141987" y="178367"/>
                  </a:lnTo>
                  <a:lnTo>
                    <a:pt x="141987" y="31599"/>
                  </a:lnTo>
                  <a:close/>
                  <a:moveTo>
                    <a:pt x="205600" y="162568"/>
                  </a:moveTo>
                  <a:lnTo>
                    <a:pt x="192711" y="179199"/>
                  </a:lnTo>
                  <a:lnTo>
                    <a:pt x="233249" y="209550"/>
                  </a:lnTo>
                  <a:lnTo>
                    <a:pt x="245930" y="192919"/>
                  </a:lnTo>
                  <a:lnTo>
                    <a:pt x="205600" y="16256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descr="An icon showing interconnected nodes." id="1053" name="Google Shape;1053;p62"/>
            <p:cNvSpPr/>
            <p:nvPr/>
          </p:nvSpPr>
          <p:spPr>
            <a:xfrm>
              <a:off x="7084000" y="2995071"/>
              <a:ext cx="200657" cy="180213"/>
            </a:xfrm>
            <a:custGeom>
              <a:rect b="b" l="l" r="r" t="t"/>
              <a:pathLst>
                <a:path extrusionOk="0" h="209550" w="233322">
                  <a:moveTo>
                    <a:pt x="59871" y="18049"/>
                  </a:moveTo>
                  <a:lnTo>
                    <a:pt x="59871" y="71978"/>
                  </a:lnTo>
                  <a:lnTo>
                    <a:pt x="17829" y="71978"/>
                  </a:lnTo>
                  <a:lnTo>
                    <a:pt x="17829" y="18049"/>
                  </a:lnTo>
                  <a:close/>
                  <a:moveTo>
                    <a:pt x="215493" y="18049"/>
                  </a:moveTo>
                  <a:lnTo>
                    <a:pt x="215493" y="71978"/>
                  </a:lnTo>
                  <a:lnTo>
                    <a:pt x="173451" y="71978"/>
                  </a:lnTo>
                  <a:lnTo>
                    <a:pt x="173451" y="18049"/>
                  </a:lnTo>
                  <a:close/>
                  <a:moveTo>
                    <a:pt x="215493" y="137792"/>
                  </a:moveTo>
                  <a:lnTo>
                    <a:pt x="215493" y="191721"/>
                  </a:lnTo>
                  <a:lnTo>
                    <a:pt x="173451" y="191721"/>
                  </a:lnTo>
                  <a:lnTo>
                    <a:pt x="173451" y="137792"/>
                  </a:lnTo>
                  <a:close/>
                  <a:moveTo>
                    <a:pt x="0" y="0"/>
                  </a:moveTo>
                  <a:lnTo>
                    <a:pt x="0" y="89807"/>
                  </a:lnTo>
                  <a:lnTo>
                    <a:pt x="77701" y="89807"/>
                  </a:lnTo>
                  <a:lnTo>
                    <a:pt x="77701" y="53928"/>
                  </a:lnTo>
                  <a:lnTo>
                    <a:pt x="107636" y="53928"/>
                  </a:lnTo>
                  <a:lnTo>
                    <a:pt x="107636" y="173671"/>
                  </a:lnTo>
                  <a:lnTo>
                    <a:pt x="155621" y="173671"/>
                  </a:lnTo>
                  <a:lnTo>
                    <a:pt x="155621" y="209550"/>
                  </a:lnTo>
                  <a:lnTo>
                    <a:pt x="233322" y="209550"/>
                  </a:lnTo>
                  <a:lnTo>
                    <a:pt x="233322" y="119743"/>
                  </a:lnTo>
                  <a:lnTo>
                    <a:pt x="155621" y="119743"/>
                  </a:lnTo>
                  <a:lnTo>
                    <a:pt x="155621" y="155842"/>
                  </a:lnTo>
                  <a:lnTo>
                    <a:pt x="125686" y="155842"/>
                  </a:lnTo>
                  <a:lnTo>
                    <a:pt x="125686" y="53928"/>
                  </a:lnTo>
                  <a:lnTo>
                    <a:pt x="155621" y="53928"/>
                  </a:lnTo>
                  <a:lnTo>
                    <a:pt x="155621" y="89807"/>
                  </a:lnTo>
                  <a:lnTo>
                    <a:pt x="233322" y="89807"/>
                  </a:lnTo>
                  <a:lnTo>
                    <a:pt x="233322" y="0"/>
                  </a:lnTo>
                  <a:lnTo>
                    <a:pt x="155621" y="0"/>
                  </a:lnTo>
                  <a:lnTo>
                    <a:pt x="155621" y="36099"/>
                  </a:lnTo>
                  <a:lnTo>
                    <a:pt x="77701" y="36099"/>
                  </a:lnTo>
                  <a:lnTo>
                    <a:pt x="777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1054" name="Google Shape;1054;p62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63"/>
          <p:cNvSpPr txBox="1"/>
          <p:nvPr>
            <p:ph type="title"/>
          </p:nvPr>
        </p:nvSpPr>
        <p:spPr>
          <a:xfrm>
            <a:off x="228600" y="228600"/>
            <a:ext cx="40794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claim about the role of marketing channels in </a:t>
            </a:r>
            <a:r>
              <a:rPr lang="en"/>
              <a:t>your </a:t>
            </a:r>
            <a:r>
              <a:rPr lang="en"/>
              <a:t>campaign</a:t>
            </a:r>
            <a:endParaRPr/>
          </a:p>
        </p:txBody>
      </p:sp>
      <p:grpSp>
        <p:nvGrpSpPr>
          <p:cNvPr id="1060" name="Google Shape;1060;p63"/>
          <p:cNvGrpSpPr/>
          <p:nvPr/>
        </p:nvGrpSpPr>
        <p:grpSpPr>
          <a:xfrm>
            <a:off x="4605588" y="449025"/>
            <a:ext cx="4278788" cy="4231200"/>
            <a:chOff x="4605588" y="449025"/>
            <a:chExt cx="4278788" cy="4231200"/>
          </a:xfrm>
        </p:grpSpPr>
        <p:cxnSp>
          <p:nvCxnSpPr>
            <p:cNvPr id="1061" name="Google Shape;1061;p63"/>
            <p:cNvCxnSpPr/>
            <p:nvPr/>
          </p:nvCxnSpPr>
          <p:spPr>
            <a:xfrm>
              <a:off x="6703025" y="449025"/>
              <a:ext cx="0" cy="423120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62" name="Google Shape;1062;p63"/>
            <p:cNvCxnSpPr/>
            <p:nvPr/>
          </p:nvCxnSpPr>
          <p:spPr>
            <a:xfrm>
              <a:off x="4607825" y="2564625"/>
              <a:ext cx="4190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63" name="Google Shape;1063;p63"/>
            <p:cNvSpPr/>
            <p:nvPr/>
          </p:nvSpPr>
          <p:spPr>
            <a:xfrm>
              <a:off x="4618950" y="449025"/>
              <a:ext cx="1881600" cy="2415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Content marketing</a:t>
              </a:r>
              <a:endParaRPr b="1" sz="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064" name="Google Shape;1064;p63"/>
            <p:cNvSpPr/>
            <p:nvPr/>
          </p:nvSpPr>
          <p:spPr>
            <a:xfrm>
              <a:off x="7000675" y="449025"/>
              <a:ext cx="1883700" cy="2415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Offline channels</a:t>
              </a:r>
              <a:endParaRPr b="1" sz="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065" name="Google Shape;1065;p63"/>
            <p:cNvSpPr/>
            <p:nvPr/>
          </p:nvSpPr>
          <p:spPr>
            <a:xfrm>
              <a:off x="4618950" y="4438725"/>
              <a:ext cx="1883700" cy="2415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Social media</a:t>
              </a:r>
              <a:endParaRPr b="1" sz="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066" name="Google Shape;1066;p63"/>
            <p:cNvSpPr/>
            <p:nvPr/>
          </p:nvSpPr>
          <p:spPr>
            <a:xfrm>
              <a:off x="7000675" y="4438725"/>
              <a:ext cx="1883700" cy="241500"/>
            </a:xfrm>
            <a:prstGeom prst="roundRect">
              <a:avLst>
                <a:gd fmla="val 5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Other</a:t>
              </a:r>
              <a:endParaRPr b="1" sz="8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grpSp>
          <p:nvGrpSpPr>
            <p:cNvPr id="1067" name="Google Shape;1067;p63"/>
            <p:cNvGrpSpPr/>
            <p:nvPr/>
          </p:nvGrpSpPr>
          <p:grpSpPr>
            <a:xfrm>
              <a:off x="4605588" y="1015125"/>
              <a:ext cx="1799800" cy="1260975"/>
              <a:chOff x="4605588" y="1015125"/>
              <a:chExt cx="1799800" cy="1260975"/>
            </a:xfrm>
          </p:grpSpPr>
          <p:sp>
            <p:nvSpPr>
              <p:cNvPr id="1068" name="Google Shape;1068;p63"/>
              <p:cNvSpPr/>
              <p:nvPr/>
            </p:nvSpPr>
            <p:spPr>
              <a:xfrm>
                <a:off x="4605588" y="1015125"/>
                <a:ext cx="308100" cy="308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069" name="Google Shape;1069;p63"/>
              <p:cNvSpPr txBox="1"/>
              <p:nvPr/>
            </p:nvSpPr>
            <p:spPr>
              <a:xfrm>
                <a:off x="5004087" y="1046025"/>
                <a:ext cx="1401300" cy="2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chemeClr val="dk1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Channel name</a:t>
                </a:r>
                <a:endParaRPr b="1" sz="8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Description, asset types, etc.</a:t>
                </a:r>
                <a:endParaRPr sz="8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070" name="Google Shape;1070;p63"/>
              <p:cNvSpPr/>
              <p:nvPr/>
            </p:nvSpPr>
            <p:spPr>
              <a:xfrm>
                <a:off x="4605588" y="1473525"/>
                <a:ext cx="308100" cy="308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071" name="Google Shape;1071;p63"/>
              <p:cNvSpPr txBox="1"/>
              <p:nvPr/>
            </p:nvSpPr>
            <p:spPr>
              <a:xfrm>
                <a:off x="5004087" y="1504425"/>
                <a:ext cx="1401300" cy="2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chemeClr val="dk1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Channel name</a:t>
                </a:r>
                <a:endParaRPr b="1" sz="8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Description, asset types, etc.</a:t>
                </a:r>
                <a:endParaRPr b="1" sz="8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072" name="Google Shape;1072;p63"/>
              <p:cNvSpPr/>
              <p:nvPr/>
            </p:nvSpPr>
            <p:spPr>
              <a:xfrm>
                <a:off x="4605588" y="1968000"/>
                <a:ext cx="308100" cy="308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073" name="Google Shape;1073;p63"/>
              <p:cNvSpPr txBox="1"/>
              <p:nvPr/>
            </p:nvSpPr>
            <p:spPr>
              <a:xfrm>
                <a:off x="5004087" y="1998900"/>
                <a:ext cx="1401300" cy="2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chemeClr val="dk1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Channel name</a:t>
                </a:r>
                <a:endParaRPr b="1" sz="8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Description, asset types, etc.</a:t>
                </a:r>
                <a:endParaRPr b="1" sz="8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descr="A pair of dollar bills" id="1074" name="Google Shape;1074;p63"/>
              <p:cNvSpPr/>
              <p:nvPr/>
            </p:nvSpPr>
            <p:spPr>
              <a:xfrm>
                <a:off x="4671695" y="2058260"/>
                <a:ext cx="175950" cy="127587"/>
              </a:xfrm>
              <a:custGeom>
                <a:rect b="b" l="l" r="r" t="t"/>
                <a:pathLst>
                  <a:path extrusionOk="0" h="11716" w="16157">
                    <a:moveTo>
                      <a:pt x="9496" y="2457"/>
                    </a:moveTo>
                    <a:lnTo>
                      <a:pt x="9071" y="2504"/>
                    </a:lnTo>
                    <a:lnTo>
                      <a:pt x="8693" y="2598"/>
                    </a:lnTo>
                    <a:lnTo>
                      <a:pt x="8362" y="2787"/>
                    </a:lnTo>
                    <a:lnTo>
                      <a:pt x="8079" y="3024"/>
                    </a:lnTo>
                    <a:lnTo>
                      <a:pt x="7795" y="3354"/>
                    </a:lnTo>
                    <a:lnTo>
                      <a:pt x="7653" y="3685"/>
                    </a:lnTo>
                    <a:lnTo>
                      <a:pt x="7512" y="4063"/>
                    </a:lnTo>
                    <a:lnTo>
                      <a:pt x="7464" y="4441"/>
                    </a:lnTo>
                    <a:lnTo>
                      <a:pt x="7512" y="4866"/>
                    </a:lnTo>
                    <a:lnTo>
                      <a:pt x="7653" y="5244"/>
                    </a:lnTo>
                    <a:lnTo>
                      <a:pt x="7795" y="5575"/>
                    </a:lnTo>
                    <a:lnTo>
                      <a:pt x="8079" y="5858"/>
                    </a:lnTo>
                    <a:lnTo>
                      <a:pt x="8362" y="6141"/>
                    </a:lnTo>
                    <a:lnTo>
                      <a:pt x="8693" y="6283"/>
                    </a:lnTo>
                    <a:lnTo>
                      <a:pt x="9071" y="6425"/>
                    </a:lnTo>
                    <a:lnTo>
                      <a:pt x="9496" y="6472"/>
                    </a:lnTo>
                    <a:lnTo>
                      <a:pt x="9874" y="6425"/>
                    </a:lnTo>
                    <a:lnTo>
                      <a:pt x="10252" y="6283"/>
                    </a:lnTo>
                    <a:lnTo>
                      <a:pt x="10582" y="6141"/>
                    </a:lnTo>
                    <a:lnTo>
                      <a:pt x="10913" y="5858"/>
                    </a:lnTo>
                    <a:lnTo>
                      <a:pt x="11149" y="5575"/>
                    </a:lnTo>
                    <a:lnTo>
                      <a:pt x="11338" y="5244"/>
                    </a:lnTo>
                    <a:lnTo>
                      <a:pt x="11433" y="4866"/>
                    </a:lnTo>
                    <a:lnTo>
                      <a:pt x="11480" y="4441"/>
                    </a:lnTo>
                    <a:lnTo>
                      <a:pt x="11433" y="4063"/>
                    </a:lnTo>
                    <a:lnTo>
                      <a:pt x="11338" y="3685"/>
                    </a:lnTo>
                    <a:lnTo>
                      <a:pt x="11149" y="3354"/>
                    </a:lnTo>
                    <a:lnTo>
                      <a:pt x="10913" y="3024"/>
                    </a:lnTo>
                    <a:lnTo>
                      <a:pt x="10582" y="2787"/>
                    </a:lnTo>
                    <a:lnTo>
                      <a:pt x="10252" y="2598"/>
                    </a:lnTo>
                    <a:lnTo>
                      <a:pt x="9874" y="2504"/>
                    </a:lnTo>
                    <a:lnTo>
                      <a:pt x="9496" y="2457"/>
                    </a:lnTo>
                    <a:close/>
                    <a:moveTo>
                      <a:pt x="13558" y="1181"/>
                    </a:moveTo>
                    <a:lnTo>
                      <a:pt x="13558" y="1465"/>
                    </a:lnTo>
                    <a:lnTo>
                      <a:pt x="13653" y="1748"/>
                    </a:lnTo>
                    <a:lnTo>
                      <a:pt x="13794" y="1984"/>
                    </a:lnTo>
                    <a:lnTo>
                      <a:pt x="13983" y="2221"/>
                    </a:lnTo>
                    <a:lnTo>
                      <a:pt x="14172" y="2410"/>
                    </a:lnTo>
                    <a:lnTo>
                      <a:pt x="14409" y="2504"/>
                    </a:lnTo>
                    <a:lnTo>
                      <a:pt x="14692" y="2598"/>
                    </a:lnTo>
                    <a:lnTo>
                      <a:pt x="14975" y="2646"/>
                    </a:lnTo>
                    <a:lnTo>
                      <a:pt x="14975" y="6283"/>
                    </a:lnTo>
                    <a:lnTo>
                      <a:pt x="14692" y="6330"/>
                    </a:lnTo>
                    <a:lnTo>
                      <a:pt x="14409" y="6378"/>
                    </a:lnTo>
                    <a:lnTo>
                      <a:pt x="14172" y="6519"/>
                    </a:lnTo>
                    <a:lnTo>
                      <a:pt x="13983" y="6708"/>
                    </a:lnTo>
                    <a:lnTo>
                      <a:pt x="13794" y="6944"/>
                    </a:lnTo>
                    <a:lnTo>
                      <a:pt x="13653" y="7181"/>
                    </a:lnTo>
                    <a:lnTo>
                      <a:pt x="13558" y="7417"/>
                    </a:lnTo>
                    <a:lnTo>
                      <a:pt x="13558" y="7748"/>
                    </a:lnTo>
                    <a:lnTo>
                      <a:pt x="5433" y="7748"/>
                    </a:lnTo>
                    <a:lnTo>
                      <a:pt x="5386" y="7417"/>
                    </a:lnTo>
                    <a:lnTo>
                      <a:pt x="5291" y="7181"/>
                    </a:lnTo>
                    <a:lnTo>
                      <a:pt x="5197" y="6944"/>
                    </a:lnTo>
                    <a:lnTo>
                      <a:pt x="5008" y="6708"/>
                    </a:lnTo>
                    <a:lnTo>
                      <a:pt x="4772" y="6519"/>
                    </a:lnTo>
                    <a:lnTo>
                      <a:pt x="4536" y="6378"/>
                    </a:lnTo>
                    <a:lnTo>
                      <a:pt x="4252" y="6330"/>
                    </a:lnTo>
                    <a:lnTo>
                      <a:pt x="3969" y="6283"/>
                    </a:lnTo>
                    <a:lnTo>
                      <a:pt x="3969" y="2646"/>
                    </a:lnTo>
                    <a:lnTo>
                      <a:pt x="4252" y="2598"/>
                    </a:lnTo>
                    <a:lnTo>
                      <a:pt x="4536" y="2504"/>
                    </a:lnTo>
                    <a:lnTo>
                      <a:pt x="4772" y="2410"/>
                    </a:lnTo>
                    <a:lnTo>
                      <a:pt x="5008" y="2221"/>
                    </a:lnTo>
                    <a:lnTo>
                      <a:pt x="5197" y="1984"/>
                    </a:lnTo>
                    <a:lnTo>
                      <a:pt x="5291" y="1748"/>
                    </a:lnTo>
                    <a:lnTo>
                      <a:pt x="5386" y="1465"/>
                    </a:lnTo>
                    <a:lnTo>
                      <a:pt x="5433" y="1181"/>
                    </a:lnTo>
                    <a:close/>
                    <a:moveTo>
                      <a:pt x="3921" y="0"/>
                    </a:moveTo>
                    <a:lnTo>
                      <a:pt x="3685" y="95"/>
                    </a:lnTo>
                    <a:lnTo>
                      <a:pt x="3402" y="237"/>
                    </a:lnTo>
                    <a:lnTo>
                      <a:pt x="3213" y="426"/>
                    </a:lnTo>
                    <a:lnTo>
                      <a:pt x="3024" y="662"/>
                    </a:lnTo>
                    <a:lnTo>
                      <a:pt x="2882" y="898"/>
                    </a:lnTo>
                    <a:lnTo>
                      <a:pt x="2788" y="1134"/>
                    </a:lnTo>
                    <a:lnTo>
                      <a:pt x="2788" y="1418"/>
                    </a:lnTo>
                    <a:lnTo>
                      <a:pt x="2788" y="7464"/>
                    </a:lnTo>
                    <a:lnTo>
                      <a:pt x="2788" y="7748"/>
                    </a:lnTo>
                    <a:lnTo>
                      <a:pt x="2882" y="8031"/>
                    </a:lnTo>
                    <a:lnTo>
                      <a:pt x="3024" y="8267"/>
                    </a:lnTo>
                    <a:lnTo>
                      <a:pt x="3213" y="8503"/>
                    </a:lnTo>
                    <a:lnTo>
                      <a:pt x="3402" y="8692"/>
                    </a:lnTo>
                    <a:lnTo>
                      <a:pt x="3685" y="8834"/>
                    </a:lnTo>
                    <a:lnTo>
                      <a:pt x="3921" y="8881"/>
                    </a:lnTo>
                    <a:lnTo>
                      <a:pt x="4205" y="8929"/>
                    </a:lnTo>
                    <a:lnTo>
                      <a:pt x="14739" y="8929"/>
                    </a:lnTo>
                    <a:lnTo>
                      <a:pt x="15023" y="8881"/>
                    </a:lnTo>
                    <a:lnTo>
                      <a:pt x="15306" y="8834"/>
                    </a:lnTo>
                    <a:lnTo>
                      <a:pt x="15542" y="8692"/>
                    </a:lnTo>
                    <a:lnTo>
                      <a:pt x="15779" y="8503"/>
                    </a:lnTo>
                    <a:lnTo>
                      <a:pt x="15920" y="8267"/>
                    </a:lnTo>
                    <a:lnTo>
                      <a:pt x="16062" y="8031"/>
                    </a:lnTo>
                    <a:lnTo>
                      <a:pt x="16156" y="7748"/>
                    </a:lnTo>
                    <a:lnTo>
                      <a:pt x="16156" y="7464"/>
                    </a:lnTo>
                    <a:lnTo>
                      <a:pt x="16156" y="1418"/>
                    </a:lnTo>
                    <a:lnTo>
                      <a:pt x="16156" y="1134"/>
                    </a:lnTo>
                    <a:lnTo>
                      <a:pt x="16062" y="898"/>
                    </a:lnTo>
                    <a:lnTo>
                      <a:pt x="15920" y="662"/>
                    </a:lnTo>
                    <a:lnTo>
                      <a:pt x="15779" y="426"/>
                    </a:lnTo>
                    <a:lnTo>
                      <a:pt x="15542" y="237"/>
                    </a:lnTo>
                    <a:lnTo>
                      <a:pt x="15306" y="95"/>
                    </a:lnTo>
                    <a:lnTo>
                      <a:pt x="15023" y="0"/>
                    </a:lnTo>
                    <a:close/>
                    <a:moveTo>
                      <a:pt x="1" y="2362"/>
                    </a:moveTo>
                    <a:lnTo>
                      <a:pt x="1" y="10251"/>
                    </a:lnTo>
                    <a:lnTo>
                      <a:pt x="1" y="10535"/>
                    </a:lnTo>
                    <a:lnTo>
                      <a:pt x="95" y="10818"/>
                    </a:lnTo>
                    <a:lnTo>
                      <a:pt x="237" y="11054"/>
                    </a:lnTo>
                    <a:lnTo>
                      <a:pt x="426" y="11290"/>
                    </a:lnTo>
                    <a:lnTo>
                      <a:pt x="615" y="11479"/>
                    </a:lnTo>
                    <a:lnTo>
                      <a:pt x="898" y="11621"/>
                    </a:lnTo>
                    <a:lnTo>
                      <a:pt x="1134" y="11668"/>
                    </a:lnTo>
                    <a:lnTo>
                      <a:pt x="1418" y="11716"/>
                    </a:lnTo>
                    <a:lnTo>
                      <a:pt x="13794" y="11716"/>
                    </a:lnTo>
                    <a:lnTo>
                      <a:pt x="13794" y="10535"/>
                    </a:lnTo>
                    <a:lnTo>
                      <a:pt x="1418" y="10535"/>
                    </a:lnTo>
                    <a:lnTo>
                      <a:pt x="1323" y="10487"/>
                    </a:lnTo>
                    <a:lnTo>
                      <a:pt x="1276" y="10440"/>
                    </a:lnTo>
                    <a:lnTo>
                      <a:pt x="1182" y="10346"/>
                    </a:lnTo>
                    <a:lnTo>
                      <a:pt x="1182" y="10251"/>
                    </a:lnTo>
                    <a:lnTo>
                      <a:pt x="1182" y="2362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descr="A trophy icon" id="1075" name="Google Shape;1075;p63"/>
              <p:cNvSpPr/>
              <p:nvPr/>
            </p:nvSpPr>
            <p:spPr>
              <a:xfrm>
                <a:off x="4686925" y="1096538"/>
                <a:ext cx="145285" cy="145285"/>
              </a:xfrm>
              <a:custGeom>
                <a:rect b="b" l="l" r="r" t="t"/>
                <a:pathLst>
                  <a:path extrusionOk="0" h="13559" w="13559">
                    <a:moveTo>
                      <a:pt x="3072" y="2788"/>
                    </a:moveTo>
                    <a:lnTo>
                      <a:pt x="3072" y="5858"/>
                    </a:lnTo>
                    <a:lnTo>
                      <a:pt x="2694" y="5764"/>
                    </a:lnTo>
                    <a:lnTo>
                      <a:pt x="2316" y="5575"/>
                    </a:lnTo>
                    <a:lnTo>
                      <a:pt x="2032" y="5338"/>
                    </a:lnTo>
                    <a:lnTo>
                      <a:pt x="1749" y="5055"/>
                    </a:lnTo>
                    <a:lnTo>
                      <a:pt x="1513" y="4724"/>
                    </a:lnTo>
                    <a:lnTo>
                      <a:pt x="1371" y="4394"/>
                    </a:lnTo>
                    <a:lnTo>
                      <a:pt x="1229" y="4016"/>
                    </a:lnTo>
                    <a:lnTo>
                      <a:pt x="1229" y="3591"/>
                    </a:lnTo>
                    <a:lnTo>
                      <a:pt x="1229" y="2788"/>
                    </a:lnTo>
                    <a:close/>
                    <a:moveTo>
                      <a:pt x="12378" y="2788"/>
                    </a:moveTo>
                    <a:lnTo>
                      <a:pt x="12378" y="3591"/>
                    </a:lnTo>
                    <a:lnTo>
                      <a:pt x="12330" y="4016"/>
                    </a:lnTo>
                    <a:lnTo>
                      <a:pt x="12236" y="4394"/>
                    </a:lnTo>
                    <a:lnTo>
                      <a:pt x="12094" y="4724"/>
                    </a:lnTo>
                    <a:lnTo>
                      <a:pt x="11858" y="5055"/>
                    </a:lnTo>
                    <a:lnTo>
                      <a:pt x="11575" y="5338"/>
                    </a:lnTo>
                    <a:lnTo>
                      <a:pt x="11244" y="5575"/>
                    </a:lnTo>
                    <a:lnTo>
                      <a:pt x="10913" y="5764"/>
                    </a:lnTo>
                    <a:lnTo>
                      <a:pt x="10535" y="5858"/>
                    </a:lnTo>
                    <a:lnTo>
                      <a:pt x="10535" y="2788"/>
                    </a:lnTo>
                    <a:close/>
                    <a:moveTo>
                      <a:pt x="9307" y="1181"/>
                    </a:moveTo>
                    <a:lnTo>
                      <a:pt x="9307" y="5953"/>
                    </a:lnTo>
                    <a:lnTo>
                      <a:pt x="9260" y="6472"/>
                    </a:lnTo>
                    <a:lnTo>
                      <a:pt x="9118" y="6945"/>
                    </a:lnTo>
                    <a:lnTo>
                      <a:pt x="8882" y="7370"/>
                    </a:lnTo>
                    <a:lnTo>
                      <a:pt x="8599" y="7748"/>
                    </a:lnTo>
                    <a:lnTo>
                      <a:pt x="8221" y="8078"/>
                    </a:lnTo>
                    <a:lnTo>
                      <a:pt x="7795" y="8314"/>
                    </a:lnTo>
                    <a:lnTo>
                      <a:pt x="7323" y="8456"/>
                    </a:lnTo>
                    <a:lnTo>
                      <a:pt x="6803" y="8503"/>
                    </a:lnTo>
                    <a:lnTo>
                      <a:pt x="6284" y="8456"/>
                    </a:lnTo>
                    <a:lnTo>
                      <a:pt x="5811" y="8314"/>
                    </a:lnTo>
                    <a:lnTo>
                      <a:pt x="5386" y="8078"/>
                    </a:lnTo>
                    <a:lnTo>
                      <a:pt x="5008" y="7748"/>
                    </a:lnTo>
                    <a:lnTo>
                      <a:pt x="4678" y="7370"/>
                    </a:lnTo>
                    <a:lnTo>
                      <a:pt x="4489" y="6945"/>
                    </a:lnTo>
                    <a:lnTo>
                      <a:pt x="4347" y="6472"/>
                    </a:lnTo>
                    <a:lnTo>
                      <a:pt x="4300" y="5953"/>
                    </a:lnTo>
                    <a:lnTo>
                      <a:pt x="4300" y="1181"/>
                    </a:lnTo>
                    <a:close/>
                    <a:moveTo>
                      <a:pt x="3072" y="0"/>
                    </a:moveTo>
                    <a:lnTo>
                      <a:pt x="3072" y="1607"/>
                    </a:lnTo>
                    <a:lnTo>
                      <a:pt x="993" y="1607"/>
                    </a:lnTo>
                    <a:lnTo>
                      <a:pt x="757" y="1701"/>
                    </a:lnTo>
                    <a:lnTo>
                      <a:pt x="568" y="1796"/>
                    </a:lnTo>
                    <a:lnTo>
                      <a:pt x="379" y="1937"/>
                    </a:lnTo>
                    <a:lnTo>
                      <a:pt x="237" y="2126"/>
                    </a:lnTo>
                    <a:lnTo>
                      <a:pt x="95" y="2362"/>
                    </a:lnTo>
                    <a:lnTo>
                      <a:pt x="48" y="2551"/>
                    </a:lnTo>
                    <a:lnTo>
                      <a:pt x="1" y="2788"/>
                    </a:lnTo>
                    <a:lnTo>
                      <a:pt x="1" y="3591"/>
                    </a:lnTo>
                    <a:lnTo>
                      <a:pt x="48" y="3921"/>
                    </a:lnTo>
                    <a:lnTo>
                      <a:pt x="95" y="4252"/>
                    </a:lnTo>
                    <a:lnTo>
                      <a:pt x="143" y="4583"/>
                    </a:lnTo>
                    <a:lnTo>
                      <a:pt x="284" y="4866"/>
                    </a:lnTo>
                    <a:lnTo>
                      <a:pt x="379" y="5197"/>
                    </a:lnTo>
                    <a:lnTo>
                      <a:pt x="568" y="5480"/>
                    </a:lnTo>
                    <a:lnTo>
                      <a:pt x="757" y="5716"/>
                    </a:lnTo>
                    <a:lnTo>
                      <a:pt x="993" y="6000"/>
                    </a:lnTo>
                    <a:lnTo>
                      <a:pt x="1229" y="6236"/>
                    </a:lnTo>
                    <a:lnTo>
                      <a:pt x="1465" y="6425"/>
                    </a:lnTo>
                    <a:lnTo>
                      <a:pt x="1749" y="6614"/>
                    </a:lnTo>
                    <a:lnTo>
                      <a:pt x="2032" y="6803"/>
                    </a:lnTo>
                    <a:lnTo>
                      <a:pt x="2316" y="6897"/>
                    </a:lnTo>
                    <a:lnTo>
                      <a:pt x="2646" y="7039"/>
                    </a:lnTo>
                    <a:lnTo>
                      <a:pt x="2977" y="7086"/>
                    </a:lnTo>
                    <a:lnTo>
                      <a:pt x="3308" y="7134"/>
                    </a:lnTo>
                    <a:lnTo>
                      <a:pt x="3497" y="7606"/>
                    </a:lnTo>
                    <a:lnTo>
                      <a:pt x="3733" y="8031"/>
                    </a:lnTo>
                    <a:lnTo>
                      <a:pt x="4064" y="8409"/>
                    </a:lnTo>
                    <a:lnTo>
                      <a:pt x="4394" y="8787"/>
                    </a:lnTo>
                    <a:lnTo>
                      <a:pt x="4819" y="9070"/>
                    </a:lnTo>
                    <a:lnTo>
                      <a:pt x="5245" y="9307"/>
                    </a:lnTo>
                    <a:lnTo>
                      <a:pt x="5717" y="9495"/>
                    </a:lnTo>
                    <a:lnTo>
                      <a:pt x="6189" y="9637"/>
                    </a:lnTo>
                    <a:lnTo>
                      <a:pt x="6189" y="12377"/>
                    </a:lnTo>
                    <a:lnTo>
                      <a:pt x="3355" y="12377"/>
                    </a:lnTo>
                    <a:lnTo>
                      <a:pt x="3355" y="13558"/>
                    </a:lnTo>
                    <a:lnTo>
                      <a:pt x="10252" y="13558"/>
                    </a:lnTo>
                    <a:lnTo>
                      <a:pt x="10252" y="12377"/>
                    </a:lnTo>
                    <a:lnTo>
                      <a:pt x="7418" y="12377"/>
                    </a:lnTo>
                    <a:lnTo>
                      <a:pt x="7418" y="9637"/>
                    </a:lnTo>
                    <a:lnTo>
                      <a:pt x="7890" y="9495"/>
                    </a:lnTo>
                    <a:lnTo>
                      <a:pt x="8362" y="9307"/>
                    </a:lnTo>
                    <a:lnTo>
                      <a:pt x="8787" y="9070"/>
                    </a:lnTo>
                    <a:lnTo>
                      <a:pt x="9213" y="8787"/>
                    </a:lnTo>
                    <a:lnTo>
                      <a:pt x="9543" y="8409"/>
                    </a:lnTo>
                    <a:lnTo>
                      <a:pt x="9874" y="8031"/>
                    </a:lnTo>
                    <a:lnTo>
                      <a:pt x="10110" y="7606"/>
                    </a:lnTo>
                    <a:lnTo>
                      <a:pt x="10299" y="7134"/>
                    </a:lnTo>
                    <a:lnTo>
                      <a:pt x="10630" y="7086"/>
                    </a:lnTo>
                    <a:lnTo>
                      <a:pt x="10960" y="7039"/>
                    </a:lnTo>
                    <a:lnTo>
                      <a:pt x="11291" y="6897"/>
                    </a:lnTo>
                    <a:lnTo>
                      <a:pt x="11575" y="6803"/>
                    </a:lnTo>
                    <a:lnTo>
                      <a:pt x="11858" y="6614"/>
                    </a:lnTo>
                    <a:lnTo>
                      <a:pt x="12141" y="6425"/>
                    </a:lnTo>
                    <a:lnTo>
                      <a:pt x="12378" y="6236"/>
                    </a:lnTo>
                    <a:lnTo>
                      <a:pt x="12614" y="6000"/>
                    </a:lnTo>
                    <a:lnTo>
                      <a:pt x="12850" y="5716"/>
                    </a:lnTo>
                    <a:lnTo>
                      <a:pt x="13039" y="5480"/>
                    </a:lnTo>
                    <a:lnTo>
                      <a:pt x="13228" y="5197"/>
                    </a:lnTo>
                    <a:lnTo>
                      <a:pt x="13322" y="4866"/>
                    </a:lnTo>
                    <a:lnTo>
                      <a:pt x="13464" y="4583"/>
                    </a:lnTo>
                    <a:lnTo>
                      <a:pt x="13511" y="4252"/>
                    </a:lnTo>
                    <a:lnTo>
                      <a:pt x="13559" y="3921"/>
                    </a:lnTo>
                    <a:lnTo>
                      <a:pt x="13559" y="3591"/>
                    </a:lnTo>
                    <a:lnTo>
                      <a:pt x="13559" y="2788"/>
                    </a:lnTo>
                    <a:lnTo>
                      <a:pt x="13559" y="2551"/>
                    </a:lnTo>
                    <a:lnTo>
                      <a:pt x="13511" y="2362"/>
                    </a:lnTo>
                    <a:lnTo>
                      <a:pt x="13370" y="2126"/>
                    </a:lnTo>
                    <a:lnTo>
                      <a:pt x="13228" y="1937"/>
                    </a:lnTo>
                    <a:lnTo>
                      <a:pt x="13039" y="1796"/>
                    </a:lnTo>
                    <a:lnTo>
                      <a:pt x="12850" y="1701"/>
                    </a:lnTo>
                    <a:lnTo>
                      <a:pt x="12614" y="1607"/>
                    </a:lnTo>
                    <a:lnTo>
                      <a:pt x="10535" y="1607"/>
                    </a:lnTo>
                    <a:lnTo>
                      <a:pt x="105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descr="A megaphone icon" id="1076" name="Google Shape;1076;p63"/>
              <p:cNvSpPr/>
              <p:nvPr/>
            </p:nvSpPr>
            <p:spPr>
              <a:xfrm>
                <a:off x="4668275" y="1556063"/>
                <a:ext cx="182745" cy="143018"/>
              </a:xfrm>
              <a:custGeom>
                <a:rect b="b" l="l" r="r" t="t"/>
                <a:pathLst>
                  <a:path extrusionOk="0" h="209550" w="267758">
                    <a:moveTo>
                      <a:pt x="232625" y="0"/>
                    </a:moveTo>
                    <a:lnTo>
                      <a:pt x="192295" y="30144"/>
                    </a:lnTo>
                    <a:lnTo>
                      <a:pt x="204976" y="46982"/>
                    </a:lnTo>
                    <a:lnTo>
                      <a:pt x="245306" y="16631"/>
                    </a:lnTo>
                    <a:lnTo>
                      <a:pt x="232625" y="0"/>
                    </a:lnTo>
                    <a:close/>
                    <a:moveTo>
                      <a:pt x="217242" y="94589"/>
                    </a:moveTo>
                    <a:lnTo>
                      <a:pt x="217242" y="115585"/>
                    </a:lnTo>
                    <a:lnTo>
                      <a:pt x="267758" y="115585"/>
                    </a:lnTo>
                    <a:lnTo>
                      <a:pt x="267758" y="94589"/>
                    </a:lnTo>
                    <a:close/>
                    <a:moveTo>
                      <a:pt x="120990" y="68811"/>
                    </a:moveTo>
                    <a:lnTo>
                      <a:pt x="120990" y="141155"/>
                    </a:lnTo>
                    <a:lnTo>
                      <a:pt x="85234" y="120159"/>
                    </a:lnTo>
                    <a:lnTo>
                      <a:pt x="25362" y="120159"/>
                    </a:lnTo>
                    <a:lnTo>
                      <a:pt x="24531" y="119951"/>
                    </a:lnTo>
                    <a:lnTo>
                      <a:pt x="23699" y="119743"/>
                    </a:lnTo>
                    <a:lnTo>
                      <a:pt x="23075" y="119327"/>
                    </a:lnTo>
                    <a:lnTo>
                      <a:pt x="22452" y="118703"/>
                    </a:lnTo>
                    <a:lnTo>
                      <a:pt x="21828" y="118080"/>
                    </a:lnTo>
                    <a:lnTo>
                      <a:pt x="21412" y="117248"/>
                    </a:lnTo>
                    <a:lnTo>
                      <a:pt x="21204" y="116625"/>
                    </a:lnTo>
                    <a:lnTo>
                      <a:pt x="20997" y="115793"/>
                    </a:lnTo>
                    <a:lnTo>
                      <a:pt x="20997" y="94173"/>
                    </a:lnTo>
                    <a:lnTo>
                      <a:pt x="21204" y="93549"/>
                    </a:lnTo>
                    <a:lnTo>
                      <a:pt x="21412" y="92718"/>
                    </a:lnTo>
                    <a:lnTo>
                      <a:pt x="21828" y="92094"/>
                    </a:lnTo>
                    <a:lnTo>
                      <a:pt x="22452" y="91262"/>
                    </a:lnTo>
                    <a:lnTo>
                      <a:pt x="23075" y="90639"/>
                    </a:lnTo>
                    <a:lnTo>
                      <a:pt x="23699" y="90223"/>
                    </a:lnTo>
                    <a:lnTo>
                      <a:pt x="24531" y="90015"/>
                    </a:lnTo>
                    <a:lnTo>
                      <a:pt x="85234" y="90015"/>
                    </a:lnTo>
                    <a:lnTo>
                      <a:pt x="120990" y="68811"/>
                    </a:lnTo>
                    <a:close/>
                    <a:moveTo>
                      <a:pt x="161320" y="61327"/>
                    </a:moveTo>
                    <a:lnTo>
                      <a:pt x="161320" y="148639"/>
                    </a:lnTo>
                    <a:lnTo>
                      <a:pt x="163399" y="146768"/>
                    </a:lnTo>
                    <a:lnTo>
                      <a:pt x="165270" y="144689"/>
                    </a:lnTo>
                    <a:lnTo>
                      <a:pt x="167141" y="142403"/>
                    </a:lnTo>
                    <a:lnTo>
                      <a:pt x="168804" y="140116"/>
                    </a:lnTo>
                    <a:lnTo>
                      <a:pt x="170259" y="137829"/>
                    </a:lnTo>
                    <a:lnTo>
                      <a:pt x="171922" y="135334"/>
                    </a:lnTo>
                    <a:lnTo>
                      <a:pt x="173170" y="132632"/>
                    </a:lnTo>
                    <a:lnTo>
                      <a:pt x="174625" y="129929"/>
                    </a:lnTo>
                    <a:lnTo>
                      <a:pt x="175664" y="127019"/>
                    </a:lnTo>
                    <a:lnTo>
                      <a:pt x="176704" y="124108"/>
                    </a:lnTo>
                    <a:lnTo>
                      <a:pt x="177535" y="120990"/>
                    </a:lnTo>
                    <a:lnTo>
                      <a:pt x="178367" y="118080"/>
                    </a:lnTo>
                    <a:lnTo>
                      <a:pt x="178990" y="114754"/>
                    </a:lnTo>
                    <a:lnTo>
                      <a:pt x="179198" y="111635"/>
                    </a:lnTo>
                    <a:lnTo>
                      <a:pt x="179614" y="108309"/>
                    </a:lnTo>
                    <a:lnTo>
                      <a:pt x="179614" y="104983"/>
                    </a:lnTo>
                    <a:lnTo>
                      <a:pt x="179614" y="101657"/>
                    </a:lnTo>
                    <a:lnTo>
                      <a:pt x="179198" y="98331"/>
                    </a:lnTo>
                    <a:lnTo>
                      <a:pt x="178990" y="95212"/>
                    </a:lnTo>
                    <a:lnTo>
                      <a:pt x="178367" y="92094"/>
                    </a:lnTo>
                    <a:lnTo>
                      <a:pt x="177535" y="88976"/>
                    </a:lnTo>
                    <a:lnTo>
                      <a:pt x="176704" y="86065"/>
                    </a:lnTo>
                    <a:lnTo>
                      <a:pt x="175664" y="82947"/>
                    </a:lnTo>
                    <a:lnTo>
                      <a:pt x="174625" y="80244"/>
                    </a:lnTo>
                    <a:lnTo>
                      <a:pt x="173170" y="77334"/>
                    </a:lnTo>
                    <a:lnTo>
                      <a:pt x="171922" y="74839"/>
                    </a:lnTo>
                    <a:lnTo>
                      <a:pt x="170259" y="72137"/>
                    </a:lnTo>
                    <a:lnTo>
                      <a:pt x="168804" y="69850"/>
                    </a:lnTo>
                    <a:lnTo>
                      <a:pt x="167141" y="67563"/>
                    </a:lnTo>
                    <a:lnTo>
                      <a:pt x="165270" y="65484"/>
                    </a:lnTo>
                    <a:lnTo>
                      <a:pt x="163399" y="63406"/>
                    </a:lnTo>
                    <a:lnTo>
                      <a:pt x="161320" y="61327"/>
                    </a:lnTo>
                    <a:close/>
                    <a:moveTo>
                      <a:pt x="141987" y="31599"/>
                    </a:moveTo>
                    <a:lnTo>
                      <a:pt x="79413" y="69018"/>
                    </a:lnTo>
                    <a:lnTo>
                      <a:pt x="22660" y="69018"/>
                    </a:lnTo>
                    <a:lnTo>
                      <a:pt x="20373" y="69434"/>
                    </a:lnTo>
                    <a:lnTo>
                      <a:pt x="17878" y="70058"/>
                    </a:lnTo>
                    <a:lnTo>
                      <a:pt x="15592" y="70889"/>
                    </a:lnTo>
                    <a:lnTo>
                      <a:pt x="13513" y="71929"/>
                    </a:lnTo>
                    <a:lnTo>
                      <a:pt x="11434" y="73176"/>
                    </a:lnTo>
                    <a:lnTo>
                      <a:pt x="9355" y="74631"/>
                    </a:lnTo>
                    <a:lnTo>
                      <a:pt x="7484" y="76502"/>
                    </a:lnTo>
                    <a:lnTo>
                      <a:pt x="5821" y="78373"/>
                    </a:lnTo>
                    <a:lnTo>
                      <a:pt x="4158" y="80244"/>
                    </a:lnTo>
                    <a:lnTo>
                      <a:pt x="2910" y="82323"/>
                    </a:lnTo>
                    <a:lnTo>
                      <a:pt x="1871" y="84610"/>
                    </a:lnTo>
                    <a:lnTo>
                      <a:pt x="1039" y="86897"/>
                    </a:lnTo>
                    <a:lnTo>
                      <a:pt x="624" y="89183"/>
                    </a:lnTo>
                    <a:lnTo>
                      <a:pt x="208" y="91678"/>
                    </a:lnTo>
                    <a:lnTo>
                      <a:pt x="0" y="94173"/>
                    </a:lnTo>
                    <a:lnTo>
                      <a:pt x="0" y="115793"/>
                    </a:lnTo>
                    <a:lnTo>
                      <a:pt x="208" y="118288"/>
                    </a:lnTo>
                    <a:lnTo>
                      <a:pt x="624" y="120782"/>
                    </a:lnTo>
                    <a:lnTo>
                      <a:pt x="1039" y="123277"/>
                    </a:lnTo>
                    <a:lnTo>
                      <a:pt x="1871" y="125356"/>
                    </a:lnTo>
                    <a:lnTo>
                      <a:pt x="2910" y="127643"/>
                    </a:lnTo>
                    <a:lnTo>
                      <a:pt x="4158" y="129721"/>
                    </a:lnTo>
                    <a:lnTo>
                      <a:pt x="5821" y="131800"/>
                    </a:lnTo>
                    <a:lnTo>
                      <a:pt x="7484" y="133671"/>
                    </a:lnTo>
                    <a:lnTo>
                      <a:pt x="9355" y="135334"/>
                    </a:lnTo>
                    <a:lnTo>
                      <a:pt x="11434" y="136790"/>
                    </a:lnTo>
                    <a:lnTo>
                      <a:pt x="13513" y="138037"/>
                    </a:lnTo>
                    <a:lnTo>
                      <a:pt x="15592" y="139076"/>
                    </a:lnTo>
                    <a:lnTo>
                      <a:pt x="17878" y="139908"/>
                    </a:lnTo>
                    <a:lnTo>
                      <a:pt x="20373" y="140532"/>
                    </a:lnTo>
                    <a:lnTo>
                      <a:pt x="22660" y="140947"/>
                    </a:lnTo>
                    <a:lnTo>
                      <a:pt x="39498" y="140947"/>
                    </a:lnTo>
                    <a:lnTo>
                      <a:pt x="39498" y="195622"/>
                    </a:lnTo>
                    <a:lnTo>
                      <a:pt x="60495" y="195622"/>
                    </a:lnTo>
                    <a:lnTo>
                      <a:pt x="60495" y="140947"/>
                    </a:lnTo>
                    <a:lnTo>
                      <a:pt x="79413" y="140947"/>
                    </a:lnTo>
                    <a:lnTo>
                      <a:pt x="141987" y="178367"/>
                    </a:lnTo>
                    <a:lnTo>
                      <a:pt x="141987" y="31599"/>
                    </a:lnTo>
                    <a:close/>
                    <a:moveTo>
                      <a:pt x="205600" y="162568"/>
                    </a:moveTo>
                    <a:lnTo>
                      <a:pt x="192711" y="179199"/>
                    </a:lnTo>
                    <a:lnTo>
                      <a:pt x="233249" y="209550"/>
                    </a:lnTo>
                    <a:lnTo>
                      <a:pt x="245930" y="192919"/>
                    </a:lnTo>
                    <a:lnTo>
                      <a:pt x="205600" y="16256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</p:grpSp>
        <p:grpSp>
          <p:nvGrpSpPr>
            <p:cNvPr id="1077" name="Google Shape;1077;p63"/>
            <p:cNvGrpSpPr/>
            <p:nvPr/>
          </p:nvGrpSpPr>
          <p:grpSpPr>
            <a:xfrm>
              <a:off x="4605588" y="2876790"/>
              <a:ext cx="1799800" cy="1260975"/>
              <a:chOff x="4605588" y="2876790"/>
              <a:chExt cx="1799800" cy="1260975"/>
            </a:xfrm>
          </p:grpSpPr>
          <p:sp>
            <p:nvSpPr>
              <p:cNvPr id="1078" name="Google Shape;1078;p63"/>
              <p:cNvSpPr/>
              <p:nvPr/>
            </p:nvSpPr>
            <p:spPr>
              <a:xfrm>
                <a:off x="4605588" y="2876790"/>
                <a:ext cx="308100" cy="3081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079" name="Google Shape;1079;p63"/>
              <p:cNvSpPr txBox="1"/>
              <p:nvPr/>
            </p:nvSpPr>
            <p:spPr>
              <a:xfrm>
                <a:off x="5004087" y="2907690"/>
                <a:ext cx="1401300" cy="2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chemeClr val="dk1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Channel name</a:t>
                </a:r>
                <a:endParaRPr b="1" sz="8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Description, asset types, etc.</a:t>
                </a:r>
                <a:endParaRPr b="1" sz="8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080" name="Google Shape;1080;p63"/>
              <p:cNvSpPr/>
              <p:nvPr/>
            </p:nvSpPr>
            <p:spPr>
              <a:xfrm>
                <a:off x="4605588" y="3335190"/>
                <a:ext cx="308100" cy="3081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081" name="Google Shape;1081;p63"/>
              <p:cNvSpPr txBox="1"/>
              <p:nvPr/>
            </p:nvSpPr>
            <p:spPr>
              <a:xfrm>
                <a:off x="5004087" y="3366090"/>
                <a:ext cx="1401300" cy="2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chemeClr val="dk1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Channel name</a:t>
                </a:r>
                <a:endParaRPr b="1" sz="8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Description, asset types, etc.</a:t>
                </a:r>
                <a:endParaRPr b="1" sz="8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082" name="Google Shape;1082;p63"/>
              <p:cNvSpPr/>
              <p:nvPr/>
            </p:nvSpPr>
            <p:spPr>
              <a:xfrm>
                <a:off x="4605588" y="3829665"/>
                <a:ext cx="308100" cy="3081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083" name="Google Shape;1083;p63"/>
              <p:cNvSpPr txBox="1"/>
              <p:nvPr/>
            </p:nvSpPr>
            <p:spPr>
              <a:xfrm>
                <a:off x="5004087" y="3860565"/>
                <a:ext cx="1401300" cy="2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chemeClr val="dk1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Channel name</a:t>
                </a:r>
                <a:endParaRPr b="1" sz="8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Description, asset types, etc.</a:t>
                </a:r>
                <a:endParaRPr b="1" sz="8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descr="An icon with two mobile devices." id="1084" name="Google Shape;1084;p63"/>
              <p:cNvSpPr/>
              <p:nvPr/>
            </p:nvSpPr>
            <p:spPr>
              <a:xfrm>
                <a:off x="4675193" y="3917143"/>
                <a:ext cx="168976" cy="133145"/>
              </a:xfrm>
              <a:custGeom>
                <a:rect b="b" l="l" r="r" t="t"/>
                <a:pathLst>
                  <a:path extrusionOk="0" h="11952" w="15165">
                    <a:moveTo>
                      <a:pt x="13936" y="4157"/>
                    </a:moveTo>
                    <a:lnTo>
                      <a:pt x="13936" y="10156"/>
                    </a:lnTo>
                    <a:lnTo>
                      <a:pt x="10440" y="10156"/>
                    </a:lnTo>
                    <a:lnTo>
                      <a:pt x="10440" y="4157"/>
                    </a:lnTo>
                    <a:close/>
                    <a:moveTo>
                      <a:pt x="3024" y="0"/>
                    </a:moveTo>
                    <a:lnTo>
                      <a:pt x="2740" y="47"/>
                    </a:lnTo>
                    <a:lnTo>
                      <a:pt x="2457" y="94"/>
                    </a:lnTo>
                    <a:lnTo>
                      <a:pt x="2221" y="236"/>
                    </a:lnTo>
                    <a:lnTo>
                      <a:pt x="1985" y="425"/>
                    </a:lnTo>
                    <a:lnTo>
                      <a:pt x="1796" y="661"/>
                    </a:lnTo>
                    <a:lnTo>
                      <a:pt x="1701" y="898"/>
                    </a:lnTo>
                    <a:lnTo>
                      <a:pt x="1607" y="1181"/>
                    </a:lnTo>
                    <a:lnTo>
                      <a:pt x="1559" y="1464"/>
                    </a:lnTo>
                    <a:lnTo>
                      <a:pt x="1559" y="10156"/>
                    </a:lnTo>
                    <a:lnTo>
                      <a:pt x="1" y="10156"/>
                    </a:lnTo>
                    <a:lnTo>
                      <a:pt x="1" y="11951"/>
                    </a:lnTo>
                    <a:lnTo>
                      <a:pt x="7370" y="11951"/>
                    </a:lnTo>
                    <a:lnTo>
                      <a:pt x="7370" y="10156"/>
                    </a:lnTo>
                    <a:lnTo>
                      <a:pt x="2788" y="10156"/>
                    </a:lnTo>
                    <a:lnTo>
                      <a:pt x="2788" y="1464"/>
                    </a:lnTo>
                    <a:lnTo>
                      <a:pt x="2788" y="1370"/>
                    </a:lnTo>
                    <a:lnTo>
                      <a:pt x="2835" y="1275"/>
                    </a:lnTo>
                    <a:lnTo>
                      <a:pt x="2929" y="1228"/>
                    </a:lnTo>
                    <a:lnTo>
                      <a:pt x="3024" y="1181"/>
                    </a:lnTo>
                    <a:lnTo>
                      <a:pt x="14314" y="1181"/>
                    </a:lnTo>
                    <a:lnTo>
                      <a:pt x="14314" y="0"/>
                    </a:lnTo>
                    <a:close/>
                    <a:moveTo>
                      <a:pt x="9968" y="2929"/>
                    </a:moveTo>
                    <a:lnTo>
                      <a:pt x="9685" y="2976"/>
                    </a:lnTo>
                    <a:lnTo>
                      <a:pt x="9590" y="3071"/>
                    </a:lnTo>
                    <a:lnTo>
                      <a:pt x="9448" y="3165"/>
                    </a:lnTo>
                    <a:lnTo>
                      <a:pt x="9354" y="3259"/>
                    </a:lnTo>
                    <a:lnTo>
                      <a:pt x="9307" y="3401"/>
                    </a:lnTo>
                    <a:lnTo>
                      <a:pt x="9259" y="3685"/>
                    </a:lnTo>
                    <a:lnTo>
                      <a:pt x="9259" y="11243"/>
                    </a:lnTo>
                    <a:lnTo>
                      <a:pt x="9307" y="11526"/>
                    </a:lnTo>
                    <a:lnTo>
                      <a:pt x="9354" y="11668"/>
                    </a:lnTo>
                    <a:lnTo>
                      <a:pt x="9448" y="11763"/>
                    </a:lnTo>
                    <a:lnTo>
                      <a:pt x="9590" y="11857"/>
                    </a:lnTo>
                    <a:lnTo>
                      <a:pt x="9685" y="11904"/>
                    </a:lnTo>
                    <a:lnTo>
                      <a:pt x="9968" y="11951"/>
                    </a:lnTo>
                    <a:lnTo>
                      <a:pt x="14408" y="11951"/>
                    </a:lnTo>
                    <a:lnTo>
                      <a:pt x="14692" y="11904"/>
                    </a:lnTo>
                    <a:lnTo>
                      <a:pt x="14834" y="11857"/>
                    </a:lnTo>
                    <a:lnTo>
                      <a:pt x="14928" y="11763"/>
                    </a:lnTo>
                    <a:lnTo>
                      <a:pt x="15023" y="11668"/>
                    </a:lnTo>
                    <a:lnTo>
                      <a:pt x="15070" y="11526"/>
                    </a:lnTo>
                    <a:lnTo>
                      <a:pt x="15164" y="11243"/>
                    </a:lnTo>
                    <a:lnTo>
                      <a:pt x="15164" y="3685"/>
                    </a:lnTo>
                    <a:lnTo>
                      <a:pt x="15070" y="3401"/>
                    </a:lnTo>
                    <a:lnTo>
                      <a:pt x="15023" y="3259"/>
                    </a:lnTo>
                    <a:lnTo>
                      <a:pt x="14928" y="3165"/>
                    </a:lnTo>
                    <a:lnTo>
                      <a:pt x="14834" y="3071"/>
                    </a:lnTo>
                    <a:lnTo>
                      <a:pt x="14692" y="2976"/>
                    </a:lnTo>
                    <a:lnTo>
                      <a:pt x="14408" y="292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descr="An icon of a magnifying glass with a chart below it. " id="1085" name="Google Shape;1085;p63"/>
              <p:cNvSpPr/>
              <p:nvPr/>
            </p:nvSpPr>
            <p:spPr>
              <a:xfrm>
                <a:off x="4671775" y="3401132"/>
                <a:ext cx="175806" cy="165785"/>
              </a:xfrm>
              <a:custGeom>
                <a:rect b="b" l="l" r="r" t="t"/>
                <a:pathLst>
                  <a:path extrusionOk="0" h="14882" w="15778">
                    <a:moveTo>
                      <a:pt x="4488" y="3308"/>
                    </a:moveTo>
                    <a:lnTo>
                      <a:pt x="3165" y="7087"/>
                    </a:lnTo>
                    <a:lnTo>
                      <a:pt x="0" y="7087"/>
                    </a:lnTo>
                    <a:lnTo>
                      <a:pt x="0" y="8032"/>
                    </a:lnTo>
                    <a:lnTo>
                      <a:pt x="3826" y="8032"/>
                    </a:lnTo>
                    <a:lnTo>
                      <a:pt x="4960" y="4819"/>
                    </a:lnTo>
                    <a:lnTo>
                      <a:pt x="6283" y="9260"/>
                    </a:lnTo>
                    <a:lnTo>
                      <a:pt x="7322" y="9260"/>
                    </a:lnTo>
                    <a:lnTo>
                      <a:pt x="8361" y="5953"/>
                    </a:lnTo>
                    <a:lnTo>
                      <a:pt x="9401" y="8032"/>
                    </a:lnTo>
                    <a:lnTo>
                      <a:pt x="10629" y="8032"/>
                    </a:lnTo>
                    <a:lnTo>
                      <a:pt x="10629" y="7087"/>
                    </a:lnTo>
                    <a:lnTo>
                      <a:pt x="9968" y="7087"/>
                    </a:lnTo>
                    <a:lnTo>
                      <a:pt x="8787" y="4678"/>
                    </a:lnTo>
                    <a:lnTo>
                      <a:pt x="7795" y="4678"/>
                    </a:lnTo>
                    <a:lnTo>
                      <a:pt x="6803" y="7654"/>
                    </a:lnTo>
                    <a:lnTo>
                      <a:pt x="5527" y="3308"/>
                    </a:lnTo>
                    <a:close/>
                    <a:moveTo>
                      <a:pt x="6472" y="1"/>
                    </a:moveTo>
                    <a:lnTo>
                      <a:pt x="5905" y="95"/>
                    </a:lnTo>
                    <a:lnTo>
                      <a:pt x="5338" y="237"/>
                    </a:lnTo>
                    <a:lnTo>
                      <a:pt x="4771" y="426"/>
                    </a:lnTo>
                    <a:lnTo>
                      <a:pt x="4252" y="662"/>
                    </a:lnTo>
                    <a:lnTo>
                      <a:pt x="3779" y="946"/>
                    </a:lnTo>
                    <a:lnTo>
                      <a:pt x="3307" y="1276"/>
                    </a:lnTo>
                    <a:lnTo>
                      <a:pt x="2834" y="1654"/>
                    </a:lnTo>
                    <a:lnTo>
                      <a:pt x="2409" y="2079"/>
                    </a:lnTo>
                    <a:lnTo>
                      <a:pt x="2079" y="2552"/>
                    </a:lnTo>
                    <a:lnTo>
                      <a:pt x="1748" y="3024"/>
                    </a:lnTo>
                    <a:lnTo>
                      <a:pt x="1465" y="3544"/>
                    </a:lnTo>
                    <a:lnTo>
                      <a:pt x="1276" y="4063"/>
                    </a:lnTo>
                    <a:lnTo>
                      <a:pt x="1087" y="4583"/>
                    </a:lnTo>
                    <a:lnTo>
                      <a:pt x="992" y="5197"/>
                    </a:lnTo>
                    <a:lnTo>
                      <a:pt x="898" y="5764"/>
                    </a:lnTo>
                    <a:lnTo>
                      <a:pt x="2126" y="5764"/>
                    </a:lnTo>
                    <a:lnTo>
                      <a:pt x="2173" y="5292"/>
                    </a:lnTo>
                    <a:lnTo>
                      <a:pt x="2268" y="4867"/>
                    </a:lnTo>
                    <a:lnTo>
                      <a:pt x="2409" y="4394"/>
                    </a:lnTo>
                    <a:lnTo>
                      <a:pt x="2598" y="4016"/>
                    </a:lnTo>
                    <a:lnTo>
                      <a:pt x="2787" y="3591"/>
                    </a:lnTo>
                    <a:lnTo>
                      <a:pt x="3071" y="3213"/>
                    </a:lnTo>
                    <a:lnTo>
                      <a:pt x="3354" y="2835"/>
                    </a:lnTo>
                    <a:lnTo>
                      <a:pt x="3685" y="2505"/>
                    </a:lnTo>
                    <a:lnTo>
                      <a:pt x="4063" y="2221"/>
                    </a:lnTo>
                    <a:lnTo>
                      <a:pt x="4441" y="1938"/>
                    </a:lnTo>
                    <a:lnTo>
                      <a:pt x="4819" y="1702"/>
                    </a:lnTo>
                    <a:lnTo>
                      <a:pt x="5244" y="1513"/>
                    </a:lnTo>
                    <a:lnTo>
                      <a:pt x="5669" y="1371"/>
                    </a:lnTo>
                    <a:lnTo>
                      <a:pt x="6141" y="1276"/>
                    </a:lnTo>
                    <a:lnTo>
                      <a:pt x="6614" y="1229"/>
                    </a:lnTo>
                    <a:lnTo>
                      <a:pt x="7086" y="1182"/>
                    </a:lnTo>
                    <a:lnTo>
                      <a:pt x="7606" y="1229"/>
                    </a:lnTo>
                    <a:lnTo>
                      <a:pt x="8078" y="1276"/>
                    </a:lnTo>
                    <a:lnTo>
                      <a:pt x="8550" y="1371"/>
                    </a:lnTo>
                    <a:lnTo>
                      <a:pt x="8976" y="1560"/>
                    </a:lnTo>
                    <a:lnTo>
                      <a:pt x="9401" y="1749"/>
                    </a:lnTo>
                    <a:lnTo>
                      <a:pt x="9826" y="1985"/>
                    </a:lnTo>
                    <a:lnTo>
                      <a:pt x="10251" y="2316"/>
                    </a:lnTo>
                    <a:lnTo>
                      <a:pt x="10582" y="2646"/>
                    </a:lnTo>
                    <a:lnTo>
                      <a:pt x="10960" y="3024"/>
                    </a:lnTo>
                    <a:lnTo>
                      <a:pt x="11243" y="3402"/>
                    </a:lnTo>
                    <a:lnTo>
                      <a:pt x="11479" y="3827"/>
                    </a:lnTo>
                    <a:lnTo>
                      <a:pt x="11715" y="4252"/>
                    </a:lnTo>
                    <a:lnTo>
                      <a:pt x="11857" y="4725"/>
                    </a:lnTo>
                    <a:lnTo>
                      <a:pt x="11952" y="5197"/>
                    </a:lnTo>
                    <a:lnTo>
                      <a:pt x="12046" y="5670"/>
                    </a:lnTo>
                    <a:lnTo>
                      <a:pt x="12046" y="6189"/>
                    </a:lnTo>
                    <a:lnTo>
                      <a:pt x="12046" y="6662"/>
                    </a:lnTo>
                    <a:lnTo>
                      <a:pt x="11952" y="7181"/>
                    </a:lnTo>
                    <a:lnTo>
                      <a:pt x="11857" y="7654"/>
                    </a:lnTo>
                    <a:lnTo>
                      <a:pt x="11715" y="8079"/>
                    </a:lnTo>
                    <a:lnTo>
                      <a:pt x="11479" y="8504"/>
                    </a:lnTo>
                    <a:lnTo>
                      <a:pt x="11243" y="8929"/>
                    </a:lnTo>
                    <a:lnTo>
                      <a:pt x="10960" y="9307"/>
                    </a:lnTo>
                    <a:lnTo>
                      <a:pt x="10582" y="9685"/>
                    </a:lnTo>
                    <a:lnTo>
                      <a:pt x="10251" y="10063"/>
                    </a:lnTo>
                    <a:lnTo>
                      <a:pt x="9826" y="10346"/>
                    </a:lnTo>
                    <a:lnTo>
                      <a:pt x="9401" y="10582"/>
                    </a:lnTo>
                    <a:lnTo>
                      <a:pt x="8976" y="10771"/>
                    </a:lnTo>
                    <a:lnTo>
                      <a:pt x="8550" y="10960"/>
                    </a:lnTo>
                    <a:lnTo>
                      <a:pt x="8078" y="11055"/>
                    </a:lnTo>
                    <a:lnTo>
                      <a:pt x="7606" y="11149"/>
                    </a:lnTo>
                    <a:lnTo>
                      <a:pt x="7086" y="11149"/>
                    </a:lnTo>
                    <a:lnTo>
                      <a:pt x="6519" y="11102"/>
                    </a:lnTo>
                    <a:lnTo>
                      <a:pt x="5952" y="11055"/>
                    </a:lnTo>
                    <a:lnTo>
                      <a:pt x="5433" y="10866"/>
                    </a:lnTo>
                    <a:lnTo>
                      <a:pt x="4913" y="10677"/>
                    </a:lnTo>
                    <a:lnTo>
                      <a:pt x="4441" y="10394"/>
                    </a:lnTo>
                    <a:lnTo>
                      <a:pt x="4015" y="10110"/>
                    </a:lnTo>
                    <a:lnTo>
                      <a:pt x="3638" y="9732"/>
                    </a:lnTo>
                    <a:lnTo>
                      <a:pt x="3260" y="9354"/>
                    </a:lnTo>
                    <a:lnTo>
                      <a:pt x="1795" y="9354"/>
                    </a:lnTo>
                    <a:lnTo>
                      <a:pt x="2220" y="10016"/>
                    </a:lnTo>
                    <a:lnTo>
                      <a:pt x="2740" y="10582"/>
                    </a:lnTo>
                    <a:lnTo>
                      <a:pt x="3307" y="11102"/>
                    </a:lnTo>
                    <a:lnTo>
                      <a:pt x="3968" y="11527"/>
                    </a:lnTo>
                    <a:lnTo>
                      <a:pt x="4677" y="11905"/>
                    </a:lnTo>
                    <a:lnTo>
                      <a:pt x="5433" y="12141"/>
                    </a:lnTo>
                    <a:lnTo>
                      <a:pt x="6236" y="12283"/>
                    </a:lnTo>
                    <a:lnTo>
                      <a:pt x="7086" y="12330"/>
                    </a:lnTo>
                    <a:lnTo>
                      <a:pt x="7653" y="12330"/>
                    </a:lnTo>
                    <a:lnTo>
                      <a:pt x="8173" y="12236"/>
                    </a:lnTo>
                    <a:lnTo>
                      <a:pt x="8692" y="12141"/>
                    </a:lnTo>
                    <a:lnTo>
                      <a:pt x="9165" y="12000"/>
                    </a:lnTo>
                    <a:lnTo>
                      <a:pt x="9637" y="11763"/>
                    </a:lnTo>
                    <a:lnTo>
                      <a:pt x="10109" y="11527"/>
                    </a:lnTo>
                    <a:lnTo>
                      <a:pt x="10582" y="11244"/>
                    </a:lnTo>
                    <a:lnTo>
                      <a:pt x="11007" y="10913"/>
                    </a:lnTo>
                    <a:lnTo>
                      <a:pt x="14975" y="14881"/>
                    </a:lnTo>
                    <a:lnTo>
                      <a:pt x="15778" y="14078"/>
                    </a:lnTo>
                    <a:lnTo>
                      <a:pt x="11857" y="10110"/>
                    </a:lnTo>
                    <a:lnTo>
                      <a:pt x="12141" y="9685"/>
                    </a:lnTo>
                    <a:lnTo>
                      <a:pt x="12424" y="9213"/>
                    </a:lnTo>
                    <a:lnTo>
                      <a:pt x="12660" y="8740"/>
                    </a:lnTo>
                    <a:lnTo>
                      <a:pt x="12896" y="8268"/>
                    </a:lnTo>
                    <a:lnTo>
                      <a:pt x="13038" y="7795"/>
                    </a:lnTo>
                    <a:lnTo>
                      <a:pt x="13180" y="7276"/>
                    </a:lnTo>
                    <a:lnTo>
                      <a:pt x="13227" y="6756"/>
                    </a:lnTo>
                    <a:lnTo>
                      <a:pt x="13274" y="6189"/>
                    </a:lnTo>
                    <a:lnTo>
                      <a:pt x="13227" y="5528"/>
                    </a:lnTo>
                    <a:lnTo>
                      <a:pt x="13133" y="4914"/>
                    </a:lnTo>
                    <a:lnTo>
                      <a:pt x="12991" y="4347"/>
                    </a:lnTo>
                    <a:lnTo>
                      <a:pt x="12802" y="3780"/>
                    </a:lnTo>
                    <a:lnTo>
                      <a:pt x="12566" y="3260"/>
                    </a:lnTo>
                    <a:lnTo>
                      <a:pt x="12235" y="2741"/>
                    </a:lnTo>
                    <a:lnTo>
                      <a:pt x="11857" y="2268"/>
                    </a:lnTo>
                    <a:lnTo>
                      <a:pt x="11479" y="1796"/>
                    </a:lnTo>
                    <a:lnTo>
                      <a:pt x="11007" y="1371"/>
                    </a:lnTo>
                    <a:lnTo>
                      <a:pt x="10534" y="993"/>
                    </a:lnTo>
                    <a:lnTo>
                      <a:pt x="10015" y="710"/>
                    </a:lnTo>
                    <a:lnTo>
                      <a:pt x="9448" y="426"/>
                    </a:lnTo>
                    <a:lnTo>
                      <a:pt x="8928" y="237"/>
                    </a:lnTo>
                    <a:lnTo>
                      <a:pt x="8314" y="95"/>
                    </a:lnTo>
                    <a:lnTo>
                      <a:pt x="770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descr="A location marker icon." id="1086" name="Google Shape;1086;p63"/>
              <p:cNvSpPr/>
              <p:nvPr/>
            </p:nvSpPr>
            <p:spPr>
              <a:xfrm>
                <a:off x="4679708" y="2962224"/>
                <a:ext cx="159728" cy="137255"/>
              </a:xfrm>
              <a:custGeom>
                <a:rect b="b" l="l" r="r" t="t"/>
                <a:pathLst>
                  <a:path extrusionOk="0" h="209550" w="243860">
                    <a:moveTo>
                      <a:pt x="141483" y="81902"/>
                    </a:moveTo>
                    <a:lnTo>
                      <a:pt x="143697" y="82271"/>
                    </a:lnTo>
                    <a:lnTo>
                      <a:pt x="145910" y="82824"/>
                    </a:lnTo>
                    <a:lnTo>
                      <a:pt x="147939" y="83562"/>
                    </a:lnTo>
                    <a:lnTo>
                      <a:pt x="149968" y="84484"/>
                    </a:lnTo>
                    <a:lnTo>
                      <a:pt x="151813" y="85591"/>
                    </a:lnTo>
                    <a:lnTo>
                      <a:pt x="153658" y="86882"/>
                    </a:lnTo>
                    <a:lnTo>
                      <a:pt x="155318" y="88542"/>
                    </a:lnTo>
                    <a:lnTo>
                      <a:pt x="156794" y="90202"/>
                    </a:lnTo>
                    <a:lnTo>
                      <a:pt x="158269" y="92047"/>
                    </a:lnTo>
                    <a:lnTo>
                      <a:pt x="159376" y="93892"/>
                    </a:lnTo>
                    <a:lnTo>
                      <a:pt x="160298" y="95921"/>
                    </a:lnTo>
                    <a:lnTo>
                      <a:pt x="161036" y="97950"/>
                    </a:lnTo>
                    <a:lnTo>
                      <a:pt x="161590" y="100163"/>
                    </a:lnTo>
                    <a:lnTo>
                      <a:pt x="161958" y="102377"/>
                    </a:lnTo>
                    <a:lnTo>
                      <a:pt x="161958" y="104775"/>
                    </a:lnTo>
                    <a:lnTo>
                      <a:pt x="161958" y="107173"/>
                    </a:lnTo>
                    <a:lnTo>
                      <a:pt x="161590" y="109387"/>
                    </a:lnTo>
                    <a:lnTo>
                      <a:pt x="161036" y="111600"/>
                    </a:lnTo>
                    <a:lnTo>
                      <a:pt x="160298" y="113629"/>
                    </a:lnTo>
                    <a:lnTo>
                      <a:pt x="159376" y="115658"/>
                    </a:lnTo>
                    <a:lnTo>
                      <a:pt x="158269" y="117503"/>
                    </a:lnTo>
                    <a:lnTo>
                      <a:pt x="156794" y="119348"/>
                    </a:lnTo>
                    <a:lnTo>
                      <a:pt x="155318" y="121008"/>
                    </a:lnTo>
                    <a:lnTo>
                      <a:pt x="153658" y="122483"/>
                    </a:lnTo>
                    <a:lnTo>
                      <a:pt x="151813" y="123959"/>
                    </a:lnTo>
                    <a:lnTo>
                      <a:pt x="149784" y="125066"/>
                    </a:lnTo>
                    <a:lnTo>
                      <a:pt x="147939" y="125988"/>
                    </a:lnTo>
                    <a:lnTo>
                      <a:pt x="145726" y="126726"/>
                    </a:lnTo>
                    <a:lnTo>
                      <a:pt x="143697" y="127279"/>
                    </a:lnTo>
                    <a:lnTo>
                      <a:pt x="141299" y="127648"/>
                    </a:lnTo>
                    <a:lnTo>
                      <a:pt x="136687" y="127648"/>
                    </a:lnTo>
                    <a:lnTo>
                      <a:pt x="134473" y="127279"/>
                    </a:lnTo>
                    <a:lnTo>
                      <a:pt x="132260" y="126726"/>
                    </a:lnTo>
                    <a:lnTo>
                      <a:pt x="130231" y="125988"/>
                    </a:lnTo>
                    <a:lnTo>
                      <a:pt x="128202" y="125066"/>
                    </a:lnTo>
                    <a:lnTo>
                      <a:pt x="126357" y="123959"/>
                    </a:lnTo>
                    <a:lnTo>
                      <a:pt x="124512" y="122483"/>
                    </a:lnTo>
                    <a:lnTo>
                      <a:pt x="122852" y="121008"/>
                    </a:lnTo>
                    <a:lnTo>
                      <a:pt x="121192" y="119348"/>
                    </a:lnTo>
                    <a:lnTo>
                      <a:pt x="119901" y="117503"/>
                    </a:lnTo>
                    <a:lnTo>
                      <a:pt x="118794" y="115474"/>
                    </a:lnTo>
                    <a:lnTo>
                      <a:pt x="117872" y="113629"/>
                    </a:lnTo>
                    <a:lnTo>
                      <a:pt x="117134" y="111416"/>
                    </a:lnTo>
                    <a:lnTo>
                      <a:pt x="116581" y="109387"/>
                    </a:lnTo>
                    <a:lnTo>
                      <a:pt x="116212" y="106989"/>
                    </a:lnTo>
                    <a:lnTo>
                      <a:pt x="116212" y="104775"/>
                    </a:lnTo>
                    <a:lnTo>
                      <a:pt x="116212" y="102377"/>
                    </a:lnTo>
                    <a:lnTo>
                      <a:pt x="116581" y="100163"/>
                    </a:lnTo>
                    <a:lnTo>
                      <a:pt x="117134" y="97950"/>
                    </a:lnTo>
                    <a:lnTo>
                      <a:pt x="117872" y="95921"/>
                    </a:lnTo>
                    <a:lnTo>
                      <a:pt x="118794" y="93892"/>
                    </a:lnTo>
                    <a:lnTo>
                      <a:pt x="119901" y="92047"/>
                    </a:lnTo>
                    <a:lnTo>
                      <a:pt x="121192" y="90202"/>
                    </a:lnTo>
                    <a:lnTo>
                      <a:pt x="122852" y="88542"/>
                    </a:lnTo>
                    <a:lnTo>
                      <a:pt x="124512" y="86882"/>
                    </a:lnTo>
                    <a:lnTo>
                      <a:pt x="126357" y="85591"/>
                    </a:lnTo>
                    <a:lnTo>
                      <a:pt x="128202" y="84484"/>
                    </a:lnTo>
                    <a:lnTo>
                      <a:pt x="130231" y="83562"/>
                    </a:lnTo>
                    <a:lnTo>
                      <a:pt x="132260" y="82824"/>
                    </a:lnTo>
                    <a:lnTo>
                      <a:pt x="134473" y="82271"/>
                    </a:lnTo>
                    <a:lnTo>
                      <a:pt x="136687" y="81902"/>
                    </a:lnTo>
                    <a:close/>
                    <a:moveTo>
                      <a:pt x="139085" y="62164"/>
                    </a:moveTo>
                    <a:lnTo>
                      <a:pt x="134658" y="62349"/>
                    </a:lnTo>
                    <a:lnTo>
                      <a:pt x="130600" y="62902"/>
                    </a:lnTo>
                    <a:lnTo>
                      <a:pt x="126542" y="64009"/>
                    </a:lnTo>
                    <a:lnTo>
                      <a:pt x="122668" y="65300"/>
                    </a:lnTo>
                    <a:lnTo>
                      <a:pt x="118979" y="66960"/>
                    </a:lnTo>
                    <a:lnTo>
                      <a:pt x="115474" y="69174"/>
                    </a:lnTo>
                    <a:lnTo>
                      <a:pt x="112153" y="71756"/>
                    </a:lnTo>
                    <a:lnTo>
                      <a:pt x="108833" y="74523"/>
                    </a:lnTo>
                    <a:lnTo>
                      <a:pt x="106066" y="77843"/>
                    </a:lnTo>
                    <a:lnTo>
                      <a:pt x="103484" y="81164"/>
                    </a:lnTo>
                    <a:lnTo>
                      <a:pt x="101270" y="84669"/>
                    </a:lnTo>
                    <a:lnTo>
                      <a:pt x="99610" y="88358"/>
                    </a:lnTo>
                    <a:lnTo>
                      <a:pt x="98319" y="92232"/>
                    </a:lnTo>
                    <a:lnTo>
                      <a:pt x="97212" y="96290"/>
                    </a:lnTo>
                    <a:lnTo>
                      <a:pt x="96659" y="100348"/>
                    </a:lnTo>
                    <a:lnTo>
                      <a:pt x="96474" y="104775"/>
                    </a:lnTo>
                    <a:lnTo>
                      <a:pt x="96659" y="109018"/>
                    </a:lnTo>
                    <a:lnTo>
                      <a:pt x="97212" y="113260"/>
                    </a:lnTo>
                    <a:lnTo>
                      <a:pt x="98319" y="117318"/>
                    </a:lnTo>
                    <a:lnTo>
                      <a:pt x="99610" y="121192"/>
                    </a:lnTo>
                    <a:lnTo>
                      <a:pt x="101270" y="124881"/>
                    </a:lnTo>
                    <a:lnTo>
                      <a:pt x="103484" y="128386"/>
                    </a:lnTo>
                    <a:lnTo>
                      <a:pt x="106066" y="131707"/>
                    </a:lnTo>
                    <a:lnTo>
                      <a:pt x="108833" y="134842"/>
                    </a:lnTo>
                    <a:lnTo>
                      <a:pt x="112153" y="137794"/>
                    </a:lnTo>
                    <a:lnTo>
                      <a:pt x="115474" y="140376"/>
                    </a:lnTo>
                    <a:lnTo>
                      <a:pt x="118979" y="142405"/>
                    </a:lnTo>
                    <a:lnTo>
                      <a:pt x="122668" y="144250"/>
                    </a:lnTo>
                    <a:lnTo>
                      <a:pt x="126542" y="145541"/>
                    </a:lnTo>
                    <a:lnTo>
                      <a:pt x="130600" y="146464"/>
                    </a:lnTo>
                    <a:lnTo>
                      <a:pt x="134658" y="147202"/>
                    </a:lnTo>
                    <a:lnTo>
                      <a:pt x="139085" y="147386"/>
                    </a:lnTo>
                    <a:lnTo>
                      <a:pt x="143328" y="147202"/>
                    </a:lnTo>
                    <a:lnTo>
                      <a:pt x="147570" y="146464"/>
                    </a:lnTo>
                    <a:lnTo>
                      <a:pt x="151629" y="145541"/>
                    </a:lnTo>
                    <a:lnTo>
                      <a:pt x="155502" y="144250"/>
                    </a:lnTo>
                    <a:lnTo>
                      <a:pt x="159192" y="142405"/>
                    </a:lnTo>
                    <a:lnTo>
                      <a:pt x="162696" y="140376"/>
                    </a:lnTo>
                    <a:lnTo>
                      <a:pt x="166017" y="137794"/>
                    </a:lnTo>
                    <a:lnTo>
                      <a:pt x="169153" y="134842"/>
                    </a:lnTo>
                    <a:lnTo>
                      <a:pt x="172104" y="131707"/>
                    </a:lnTo>
                    <a:lnTo>
                      <a:pt x="174686" y="128386"/>
                    </a:lnTo>
                    <a:lnTo>
                      <a:pt x="176715" y="124881"/>
                    </a:lnTo>
                    <a:lnTo>
                      <a:pt x="178560" y="121192"/>
                    </a:lnTo>
                    <a:lnTo>
                      <a:pt x="179851" y="117318"/>
                    </a:lnTo>
                    <a:lnTo>
                      <a:pt x="180774" y="113260"/>
                    </a:lnTo>
                    <a:lnTo>
                      <a:pt x="181512" y="109018"/>
                    </a:lnTo>
                    <a:lnTo>
                      <a:pt x="181696" y="104775"/>
                    </a:lnTo>
                    <a:lnTo>
                      <a:pt x="181512" y="100348"/>
                    </a:lnTo>
                    <a:lnTo>
                      <a:pt x="180774" y="96290"/>
                    </a:lnTo>
                    <a:lnTo>
                      <a:pt x="179851" y="92232"/>
                    </a:lnTo>
                    <a:lnTo>
                      <a:pt x="178560" y="88358"/>
                    </a:lnTo>
                    <a:lnTo>
                      <a:pt x="176715" y="84669"/>
                    </a:lnTo>
                    <a:lnTo>
                      <a:pt x="174686" y="81164"/>
                    </a:lnTo>
                    <a:lnTo>
                      <a:pt x="172104" y="77843"/>
                    </a:lnTo>
                    <a:lnTo>
                      <a:pt x="169153" y="74523"/>
                    </a:lnTo>
                    <a:lnTo>
                      <a:pt x="166017" y="71756"/>
                    </a:lnTo>
                    <a:lnTo>
                      <a:pt x="162696" y="69174"/>
                    </a:lnTo>
                    <a:lnTo>
                      <a:pt x="159192" y="66960"/>
                    </a:lnTo>
                    <a:lnTo>
                      <a:pt x="155502" y="65300"/>
                    </a:lnTo>
                    <a:lnTo>
                      <a:pt x="151629" y="64009"/>
                    </a:lnTo>
                    <a:lnTo>
                      <a:pt x="147570" y="62902"/>
                    </a:lnTo>
                    <a:lnTo>
                      <a:pt x="143328" y="62349"/>
                    </a:lnTo>
                    <a:lnTo>
                      <a:pt x="139085" y="62164"/>
                    </a:lnTo>
                    <a:close/>
                    <a:moveTo>
                      <a:pt x="139085" y="19553"/>
                    </a:moveTo>
                    <a:lnTo>
                      <a:pt x="143512" y="19738"/>
                    </a:lnTo>
                    <a:lnTo>
                      <a:pt x="147755" y="19922"/>
                    </a:lnTo>
                    <a:lnTo>
                      <a:pt x="151997" y="20475"/>
                    </a:lnTo>
                    <a:lnTo>
                      <a:pt x="156056" y="21213"/>
                    </a:lnTo>
                    <a:lnTo>
                      <a:pt x="160114" y="22136"/>
                    </a:lnTo>
                    <a:lnTo>
                      <a:pt x="164172" y="23058"/>
                    </a:lnTo>
                    <a:lnTo>
                      <a:pt x="168046" y="24349"/>
                    </a:lnTo>
                    <a:lnTo>
                      <a:pt x="171735" y="25825"/>
                    </a:lnTo>
                    <a:lnTo>
                      <a:pt x="175609" y="27485"/>
                    </a:lnTo>
                    <a:lnTo>
                      <a:pt x="179114" y="29330"/>
                    </a:lnTo>
                    <a:lnTo>
                      <a:pt x="182803" y="31359"/>
                    </a:lnTo>
                    <a:lnTo>
                      <a:pt x="186123" y="33572"/>
                    </a:lnTo>
                    <a:lnTo>
                      <a:pt x="189628" y="35970"/>
                    </a:lnTo>
                    <a:lnTo>
                      <a:pt x="192948" y="38737"/>
                    </a:lnTo>
                    <a:lnTo>
                      <a:pt x="196084" y="41504"/>
                    </a:lnTo>
                    <a:lnTo>
                      <a:pt x="199220" y="44456"/>
                    </a:lnTo>
                    <a:lnTo>
                      <a:pt x="202356" y="47591"/>
                    </a:lnTo>
                    <a:lnTo>
                      <a:pt x="205123" y="50912"/>
                    </a:lnTo>
                    <a:lnTo>
                      <a:pt x="207705" y="54232"/>
                    </a:lnTo>
                    <a:lnTo>
                      <a:pt x="210103" y="57552"/>
                    </a:lnTo>
                    <a:lnTo>
                      <a:pt x="212501" y="61057"/>
                    </a:lnTo>
                    <a:lnTo>
                      <a:pt x="214530" y="64562"/>
                    </a:lnTo>
                    <a:lnTo>
                      <a:pt x="216375" y="68251"/>
                    </a:lnTo>
                    <a:lnTo>
                      <a:pt x="218035" y="71941"/>
                    </a:lnTo>
                    <a:lnTo>
                      <a:pt x="219511" y="75814"/>
                    </a:lnTo>
                    <a:lnTo>
                      <a:pt x="220618" y="79688"/>
                    </a:lnTo>
                    <a:lnTo>
                      <a:pt x="221724" y="83746"/>
                    </a:lnTo>
                    <a:lnTo>
                      <a:pt x="222647" y="87804"/>
                    </a:lnTo>
                    <a:lnTo>
                      <a:pt x="223385" y="91863"/>
                    </a:lnTo>
                    <a:lnTo>
                      <a:pt x="223754" y="96105"/>
                    </a:lnTo>
                    <a:lnTo>
                      <a:pt x="224122" y="100348"/>
                    </a:lnTo>
                    <a:lnTo>
                      <a:pt x="224122" y="104775"/>
                    </a:lnTo>
                    <a:lnTo>
                      <a:pt x="224122" y="109202"/>
                    </a:lnTo>
                    <a:lnTo>
                      <a:pt x="223754" y="113445"/>
                    </a:lnTo>
                    <a:lnTo>
                      <a:pt x="223385" y="117687"/>
                    </a:lnTo>
                    <a:lnTo>
                      <a:pt x="222647" y="121746"/>
                    </a:lnTo>
                    <a:lnTo>
                      <a:pt x="221724" y="125804"/>
                    </a:lnTo>
                    <a:lnTo>
                      <a:pt x="220618" y="129862"/>
                    </a:lnTo>
                    <a:lnTo>
                      <a:pt x="219511" y="133736"/>
                    </a:lnTo>
                    <a:lnTo>
                      <a:pt x="218035" y="137425"/>
                    </a:lnTo>
                    <a:lnTo>
                      <a:pt x="216375" y="141299"/>
                    </a:lnTo>
                    <a:lnTo>
                      <a:pt x="214530" y="144803"/>
                    </a:lnTo>
                    <a:lnTo>
                      <a:pt x="212501" y="148493"/>
                    </a:lnTo>
                    <a:lnTo>
                      <a:pt x="210103" y="151813"/>
                    </a:lnTo>
                    <a:lnTo>
                      <a:pt x="207705" y="155318"/>
                    </a:lnTo>
                    <a:lnTo>
                      <a:pt x="205123" y="158638"/>
                    </a:lnTo>
                    <a:lnTo>
                      <a:pt x="202356" y="161774"/>
                    </a:lnTo>
                    <a:lnTo>
                      <a:pt x="199220" y="164910"/>
                    </a:lnTo>
                    <a:lnTo>
                      <a:pt x="196084" y="168046"/>
                    </a:lnTo>
                    <a:lnTo>
                      <a:pt x="192948" y="170813"/>
                    </a:lnTo>
                    <a:lnTo>
                      <a:pt x="189628" y="173395"/>
                    </a:lnTo>
                    <a:lnTo>
                      <a:pt x="186123" y="175793"/>
                    </a:lnTo>
                    <a:lnTo>
                      <a:pt x="182803" y="178191"/>
                    </a:lnTo>
                    <a:lnTo>
                      <a:pt x="179114" y="180220"/>
                    </a:lnTo>
                    <a:lnTo>
                      <a:pt x="175609" y="182065"/>
                    </a:lnTo>
                    <a:lnTo>
                      <a:pt x="171735" y="183725"/>
                    </a:lnTo>
                    <a:lnTo>
                      <a:pt x="168046" y="185201"/>
                    </a:lnTo>
                    <a:lnTo>
                      <a:pt x="164172" y="186308"/>
                    </a:lnTo>
                    <a:lnTo>
                      <a:pt x="160114" y="187414"/>
                    </a:lnTo>
                    <a:lnTo>
                      <a:pt x="156056" y="188337"/>
                    </a:lnTo>
                    <a:lnTo>
                      <a:pt x="151997" y="189075"/>
                    </a:lnTo>
                    <a:lnTo>
                      <a:pt x="147755" y="189444"/>
                    </a:lnTo>
                    <a:lnTo>
                      <a:pt x="143512" y="189812"/>
                    </a:lnTo>
                    <a:lnTo>
                      <a:pt x="53863" y="189812"/>
                    </a:lnTo>
                    <a:lnTo>
                      <a:pt x="53863" y="104775"/>
                    </a:lnTo>
                    <a:lnTo>
                      <a:pt x="54048" y="100348"/>
                    </a:lnTo>
                    <a:lnTo>
                      <a:pt x="54232" y="96105"/>
                    </a:lnTo>
                    <a:lnTo>
                      <a:pt x="54785" y="91863"/>
                    </a:lnTo>
                    <a:lnTo>
                      <a:pt x="55523" y="87804"/>
                    </a:lnTo>
                    <a:lnTo>
                      <a:pt x="56446" y="83746"/>
                    </a:lnTo>
                    <a:lnTo>
                      <a:pt x="57368" y="79688"/>
                    </a:lnTo>
                    <a:lnTo>
                      <a:pt x="58659" y="75814"/>
                    </a:lnTo>
                    <a:lnTo>
                      <a:pt x="60135" y="71941"/>
                    </a:lnTo>
                    <a:lnTo>
                      <a:pt x="61795" y="68251"/>
                    </a:lnTo>
                    <a:lnTo>
                      <a:pt x="63640" y="64562"/>
                    </a:lnTo>
                    <a:lnTo>
                      <a:pt x="65669" y="61057"/>
                    </a:lnTo>
                    <a:lnTo>
                      <a:pt x="67882" y="57552"/>
                    </a:lnTo>
                    <a:lnTo>
                      <a:pt x="70280" y="54232"/>
                    </a:lnTo>
                    <a:lnTo>
                      <a:pt x="73047" y="50912"/>
                    </a:lnTo>
                    <a:lnTo>
                      <a:pt x="75814" y="47591"/>
                    </a:lnTo>
                    <a:lnTo>
                      <a:pt x="78766" y="44456"/>
                    </a:lnTo>
                    <a:lnTo>
                      <a:pt x="81902" y="41504"/>
                    </a:lnTo>
                    <a:lnTo>
                      <a:pt x="85222" y="38737"/>
                    </a:lnTo>
                    <a:lnTo>
                      <a:pt x="88542" y="35970"/>
                    </a:lnTo>
                    <a:lnTo>
                      <a:pt x="91863" y="33572"/>
                    </a:lnTo>
                    <a:lnTo>
                      <a:pt x="95367" y="31359"/>
                    </a:lnTo>
                    <a:lnTo>
                      <a:pt x="98872" y="29330"/>
                    </a:lnTo>
                    <a:lnTo>
                      <a:pt x="102561" y="27485"/>
                    </a:lnTo>
                    <a:lnTo>
                      <a:pt x="106251" y="25825"/>
                    </a:lnTo>
                    <a:lnTo>
                      <a:pt x="110124" y="24349"/>
                    </a:lnTo>
                    <a:lnTo>
                      <a:pt x="113998" y="23058"/>
                    </a:lnTo>
                    <a:lnTo>
                      <a:pt x="118056" y="22136"/>
                    </a:lnTo>
                    <a:lnTo>
                      <a:pt x="122114" y="21213"/>
                    </a:lnTo>
                    <a:lnTo>
                      <a:pt x="126173" y="20475"/>
                    </a:lnTo>
                    <a:lnTo>
                      <a:pt x="130415" y="19922"/>
                    </a:lnTo>
                    <a:lnTo>
                      <a:pt x="134658" y="19738"/>
                    </a:lnTo>
                    <a:lnTo>
                      <a:pt x="139085" y="19553"/>
                    </a:lnTo>
                    <a:close/>
                    <a:moveTo>
                      <a:pt x="0" y="150522"/>
                    </a:moveTo>
                    <a:lnTo>
                      <a:pt x="0" y="209550"/>
                    </a:lnTo>
                    <a:lnTo>
                      <a:pt x="19738" y="209550"/>
                    </a:lnTo>
                    <a:lnTo>
                      <a:pt x="19738" y="150522"/>
                    </a:lnTo>
                    <a:close/>
                    <a:moveTo>
                      <a:pt x="139085" y="0"/>
                    </a:moveTo>
                    <a:lnTo>
                      <a:pt x="133551" y="184"/>
                    </a:lnTo>
                    <a:lnTo>
                      <a:pt x="128386" y="369"/>
                    </a:lnTo>
                    <a:lnTo>
                      <a:pt x="123037" y="1107"/>
                    </a:lnTo>
                    <a:lnTo>
                      <a:pt x="118056" y="1845"/>
                    </a:lnTo>
                    <a:lnTo>
                      <a:pt x="112891" y="2951"/>
                    </a:lnTo>
                    <a:lnTo>
                      <a:pt x="108095" y="4243"/>
                    </a:lnTo>
                    <a:lnTo>
                      <a:pt x="103299" y="5903"/>
                    </a:lnTo>
                    <a:lnTo>
                      <a:pt x="98688" y="7563"/>
                    </a:lnTo>
                    <a:lnTo>
                      <a:pt x="94076" y="9592"/>
                    </a:lnTo>
                    <a:lnTo>
                      <a:pt x="89465" y="11806"/>
                    </a:lnTo>
                    <a:lnTo>
                      <a:pt x="85222" y="14388"/>
                    </a:lnTo>
                    <a:lnTo>
                      <a:pt x="80795" y="17155"/>
                    </a:lnTo>
                    <a:lnTo>
                      <a:pt x="76737" y="20106"/>
                    </a:lnTo>
                    <a:lnTo>
                      <a:pt x="72678" y="23242"/>
                    </a:lnTo>
                    <a:lnTo>
                      <a:pt x="68620" y="26747"/>
                    </a:lnTo>
                    <a:lnTo>
                      <a:pt x="64746" y="30436"/>
                    </a:lnTo>
                    <a:lnTo>
                      <a:pt x="61057" y="34310"/>
                    </a:lnTo>
                    <a:lnTo>
                      <a:pt x="57552" y="38368"/>
                    </a:lnTo>
                    <a:lnTo>
                      <a:pt x="54417" y="42426"/>
                    </a:lnTo>
                    <a:lnTo>
                      <a:pt x="51465" y="46485"/>
                    </a:lnTo>
                    <a:lnTo>
                      <a:pt x="48698" y="50912"/>
                    </a:lnTo>
                    <a:lnTo>
                      <a:pt x="46116" y="55154"/>
                    </a:lnTo>
                    <a:lnTo>
                      <a:pt x="43902" y="59766"/>
                    </a:lnTo>
                    <a:lnTo>
                      <a:pt x="41873" y="64378"/>
                    </a:lnTo>
                    <a:lnTo>
                      <a:pt x="40028" y="68989"/>
                    </a:lnTo>
                    <a:lnTo>
                      <a:pt x="38553" y="73785"/>
                    </a:lnTo>
                    <a:lnTo>
                      <a:pt x="37262" y="78766"/>
                    </a:lnTo>
                    <a:lnTo>
                      <a:pt x="36155" y="83746"/>
                    </a:lnTo>
                    <a:lnTo>
                      <a:pt x="35417" y="88727"/>
                    </a:lnTo>
                    <a:lnTo>
                      <a:pt x="34679" y="94076"/>
                    </a:lnTo>
                    <a:lnTo>
                      <a:pt x="34310" y="99241"/>
                    </a:lnTo>
                    <a:lnTo>
                      <a:pt x="34310" y="104775"/>
                    </a:lnTo>
                    <a:lnTo>
                      <a:pt x="34310" y="209550"/>
                    </a:lnTo>
                    <a:lnTo>
                      <a:pt x="139085" y="209550"/>
                    </a:lnTo>
                    <a:lnTo>
                      <a:pt x="144434" y="209366"/>
                    </a:lnTo>
                    <a:lnTo>
                      <a:pt x="149784" y="208997"/>
                    </a:lnTo>
                    <a:lnTo>
                      <a:pt x="154949" y="208443"/>
                    </a:lnTo>
                    <a:lnTo>
                      <a:pt x="160114" y="207705"/>
                    </a:lnTo>
                    <a:lnTo>
                      <a:pt x="165094" y="206599"/>
                    </a:lnTo>
                    <a:lnTo>
                      <a:pt x="170075" y="205307"/>
                    </a:lnTo>
                    <a:lnTo>
                      <a:pt x="174871" y="203647"/>
                    </a:lnTo>
                    <a:lnTo>
                      <a:pt x="179482" y="201803"/>
                    </a:lnTo>
                    <a:lnTo>
                      <a:pt x="184094" y="199773"/>
                    </a:lnTo>
                    <a:lnTo>
                      <a:pt x="188521" y="197560"/>
                    </a:lnTo>
                    <a:lnTo>
                      <a:pt x="192948" y="195162"/>
                    </a:lnTo>
                    <a:lnTo>
                      <a:pt x="197191" y="192395"/>
                    </a:lnTo>
                    <a:lnTo>
                      <a:pt x="201434" y="189444"/>
                    </a:lnTo>
                    <a:lnTo>
                      <a:pt x="205492" y="186123"/>
                    </a:lnTo>
                    <a:lnTo>
                      <a:pt x="209550" y="182618"/>
                    </a:lnTo>
                    <a:lnTo>
                      <a:pt x="213239" y="178929"/>
                    </a:lnTo>
                    <a:lnTo>
                      <a:pt x="216928" y="175055"/>
                    </a:lnTo>
                    <a:lnTo>
                      <a:pt x="220433" y="171182"/>
                    </a:lnTo>
                    <a:lnTo>
                      <a:pt x="223754" y="167124"/>
                    </a:lnTo>
                    <a:lnTo>
                      <a:pt x="226705" y="162881"/>
                    </a:lnTo>
                    <a:lnTo>
                      <a:pt x="229472" y="158638"/>
                    </a:lnTo>
                    <a:lnTo>
                      <a:pt x="231870" y="154211"/>
                    </a:lnTo>
                    <a:lnTo>
                      <a:pt x="234268" y="149784"/>
                    </a:lnTo>
                    <a:lnTo>
                      <a:pt x="236297" y="145172"/>
                    </a:lnTo>
                    <a:lnTo>
                      <a:pt x="237957" y="140561"/>
                    </a:lnTo>
                    <a:lnTo>
                      <a:pt x="239617" y="135765"/>
                    </a:lnTo>
                    <a:lnTo>
                      <a:pt x="240909" y="130784"/>
                    </a:lnTo>
                    <a:lnTo>
                      <a:pt x="242015" y="125804"/>
                    </a:lnTo>
                    <a:lnTo>
                      <a:pt x="242753" y="120639"/>
                    </a:lnTo>
                    <a:lnTo>
                      <a:pt x="243307" y="115474"/>
                    </a:lnTo>
                    <a:lnTo>
                      <a:pt x="243676" y="110124"/>
                    </a:lnTo>
                    <a:lnTo>
                      <a:pt x="243860" y="104775"/>
                    </a:lnTo>
                    <a:lnTo>
                      <a:pt x="243676" y="99241"/>
                    </a:lnTo>
                    <a:lnTo>
                      <a:pt x="243307" y="94076"/>
                    </a:lnTo>
                    <a:lnTo>
                      <a:pt x="242753" y="88727"/>
                    </a:lnTo>
                    <a:lnTo>
                      <a:pt x="242015" y="83746"/>
                    </a:lnTo>
                    <a:lnTo>
                      <a:pt x="240909" y="78766"/>
                    </a:lnTo>
                    <a:lnTo>
                      <a:pt x="239617" y="73785"/>
                    </a:lnTo>
                    <a:lnTo>
                      <a:pt x="237957" y="68989"/>
                    </a:lnTo>
                    <a:lnTo>
                      <a:pt x="236113" y="64378"/>
                    </a:lnTo>
                    <a:lnTo>
                      <a:pt x="234083" y="59766"/>
                    </a:lnTo>
                    <a:lnTo>
                      <a:pt x="231870" y="55154"/>
                    </a:lnTo>
                    <a:lnTo>
                      <a:pt x="229472" y="50912"/>
                    </a:lnTo>
                    <a:lnTo>
                      <a:pt x="226705" y="46485"/>
                    </a:lnTo>
                    <a:lnTo>
                      <a:pt x="223754" y="42426"/>
                    </a:lnTo>
                    <a:lnTo>
                      <a:pt x="220433" y="38368"/>
                    </a:lnTo>
                    <a:lnTo>
                      <a:pt x="216928" y="34310"/>
                    </a:lnTo>
                    <a:lnTo>
                      <a:pt x="213239" y="30436"/>
                    </a:lnTo>
                    <a:lnTo>
                      <a:pt x="209365" y="26747"/>
                    </a:lnTo>
                    <a:lnTo>
                      <a:pt x="205492" y="23242"/>
                    </a:lnTo>
                    <a:lnTo>
                      <a:pt x="201434" y="20106"/>
                    </a:lnTo>
                    <a:lnTo>
                      <a:pt x="197191" y="17155"/>
                    </a:lnTo>
                    <a:lnTo>
                      <a:pt x="192948" y="14388"/>
                    </a:lnTo>
                    <a:lnTo>
                      <a:pt x="188521" y="11806"/>
                    </a:lnTo>
                    <a:lnTo>
                      <a:pt x="184094" y="9592"/>
                    </a:lnTo>
                    <a:lnTo>
                      <a:pt x="179482" y="7563"/>
                    </a:lnTo>
                    <a:lnTo>
                      <a:pt x="174871" y="5903"/>
                    </a:lnTo>
                    <a:lnTo>
                      <a:pt x="169890" y="4243"/>
                    </a:lnTo>
                    <a:lnTo>
                      <a:pt x="165094" y="2951"/>
                    </a:lnTo>
                    <a:lnTo>
                      <a:pt x="160114" y="1845"/>
                    </a:lnTo>
                    <a:lnTo>
                      <a:pt x="154949" y="1107"/>
                    </a:lnTo>
                    <a:lnTo>
                      <a:pt x="149784" y="369"/>
                    </a:lnTo>
                    <a:lnTo>
                      <a:pt x="144434" y="184"/>
                    </a:lnTo>
                    <a:lnTo>
                      <a:pt x="13908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</p:grpSp>
        <p:grpSp>
          <p:nvGrpSpPr>
            <p:cNvPr id="1087" name="Google Shape;1087;p63"/>
            <p:cNvGrpSpPr/>
            <p:nvPr/>
          </p:nvGrpSpPr>
          <p:grpSpPr>
            <a:xfrm>
              <a:off x="7010175" y="1015125"/>
              <a:ext cx="1799800" cy="1260975"/>
              <a:chOff x="7010175" y="1015125"/>
              <a:chExt cx="1799800" cy="1260975"/>
            </a:xfrm>
          </p:grpSpPr>
          <p:sp>
            <p:nvSpPr>
              <p:cNvPr id="1088" name="Google Shape;1088;p63"/>
              <p:cNvSpPr/>
              <p:nvPr/>
            </p:nvSpPr>
            <p:spPr>
              <a:xfrm>
                <a:off x="7010175" y="1015125"/>
                <a:ext cx="308100" cy="30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089" name="Google Shape;1089;p63"/>
              <p:cNvSpPr txBox="1"/>
              <p:nvPr/>
            </p:nvSpPr>
            <p:spPr>
              <a:xfrm>
                <a:off x="7408675" y="1046025"/>
                <a:ext cx="1401300" cy="2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chemeClr val="dk1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Channel name</a:t>
                </a:r>
                <a:endParaRPr b="1" sz="8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Description, asset types, etc.</a:t>
                </a:r>
                <a:endParaRPr b="1" sz="8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090" name="Google Shape;1090;p63"/>
              <p:cNvSpPr/>
              <p:nvPr/>
            </p:nvSpPr>
            <p:spPr>
              <a:xfrm>
                <a:off x="7010175" y="1473525"/>
                <a:ext cx="308100" cy="30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091" name="Google Shape;1091;p63"/>
              <p:cNvSpPr txBox="1"/>
              <p:nvPr/>
            </p:nvSpPr>
            <p:spPr>
              <a:xfrm>
                <a:off x="7408675" y="1504425"/>
                <a:ext cx="1401300" cy="2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chemeClr val="dk1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Channel name</a:t>
                </a:r>
                <a:endParaRPr b="1" sz="8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Description, asset types, etc.</a:t>
                </a:r>
                <a:endParaRPr b="1" sz="8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092" name="Google Shape;1092;p63"/>
              <p:cNvSpPr/>
              <p:nvPr/>
            </p:nvSpPr>
            <p:spPr>
              <a:xfrm>
                <a:off x="7010175" y="1968000"/>
                <a:ext cx="308100" cy="308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093" name="Google Shape;1093;p63"/>
              <p:cNvSpPr txBox="1"/>
              <p:nvPr/>
            </p:nvSpPr>
            <p:spPr>
              <a:xfrm>
                <a:off x="7408675" y="1998900"/>
                <a:ext cx="1401300" cy="2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chemeClr val="dk1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Channel name</a:t>
                </a:r>
                <a:endParaRPr b="1" sz="8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Description, asset types, etc.</a:t>
                </a:r>
                <a:endParaRPr b="1" sz="8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descr="An icon showing a magnifying glass examining a graph." id="1094" name="Google Shape;1094;p63"/>
              <p:cNvSpPr/>
              <p:nvPr/>
            </p:nvSpPr>
            <p:spPr>
              <a:xfrm>
                <a:off x="7081050" y="1083549"/>
                <a:ext cx="158437" cy="167334"/>
              </a:xfrm>
              <a:custGeom>
                <a:rect b="b" l="l" r="r" t="t"/>
                <a:pathLst>
                  <a:path extrusionOk="0" h="15967" w="15118">
                    <a:moveTo>
                      <a:pt x="14173" y="0"/>
                    </a:moveTo>
                    <a:lnTo>
                      <a:pt x="11480" y="4299"/>
                    </a:lnTo>
                    <a:lnTo>
                      <a:pt x="9118" y="756"/>
                    </a:lnTo>
                    <a:lnTo>
                      <a:pt x="6000" y="5811"/>
                    </a:lnTo>
                    <a:lnTo>
                      <a:pt x="3686" y="3071"/>
                    </a:lnTo>
                    <a:lnTo>
                      <a:pt x="1" y="8976"/>
                    </a:lnTo>
                    <a:lnTo>
                      <a:pt x="946" y="9684"/>
                    </a:lnTo>
                    <a:lnTo>
                      <a:pt x="3827" y="5102"/>
                    </a:lnTo>
                    <a:lnTo>
                      <a:pt x="6189" y="7842"/>
                    </a:lnTo>
                    <a:lnTo>
                      <a:pt x="9165" y="2976"/>
                    </a:lnTo>
                    <a:lnTo>
                      <a:pt x="11480" y="6472"/>
                    </a:lnTo>
                    <a:lnTo>
                      <a:pt x="15117" y="709"/>
                    </a:lnTo>
                    <a:lnTo>
                      <a:pt x="14173" y="0"/>
                    </a:lnTo>
                    <a:close/>
                    <a:moveTo>
                      <a:pt x="10205" y="8881"/>
                    </a:moveTo>
                    <a:lnTo>
                      <a:pt x="10630" y="8928"/>
                    </a:lnTo>
                    <a:lnTo>
                      <a:pt x="11008" y="9023"/>
                    </a:lnTo>
                    <a:lnTo>
                      <a:pt x="11386" y="9212"/>
                    </a:lnTo>
                    <a:lnTo>
                      <a:pt x="11716" y="9495"/>
                    </a:lnTo>
                    <a:lnTo>
                      <a:pt x="12000" y="9826"/>
                    </a:lnTo>
                    <a:lnTo>
                      <a:pt x="12189" y="10204"/>
                    </a:lnTo>
                    <a:lnTo>
                      <a:pt x="12283" y="10582"/>
                    </a:lnTo>
                    <a:lnTo>
                      <a:pt x="12330" y="11007"/>
                    </a:lnTo>
                    <a:lnTo>
                      <a:pt x="12283" y="11432"/>
                    </a:lnTo>
                    <a:lnTo>
                      <a:pt x="12189" y="11857"/>
                    </a:lnTo>
                    <a:lnTo>
                      <a:pt x="12000" y="12235"/>
                    </a:lnTo>
                    <a:lnTo>
                      <a:pt x="11716" y="12519"/>
                    </a:lnTo>
                    <a:lnTo>
                      <a:pt x="11386" y="12802"/>
                    </a:lnTo>
                    <a:lnTo>
                      <a:pt x="11008" y="12991"/>
                    </a:lnTo>
                    <a:lnTo>
                      <a:pt x="10630" y="13133"/>
                    </a:lnTo>
                    <a:lnTo>
                      <a:pt x="10205" y="13180"/>
                    </a:lnTo>
                    <a:lnTo>
                      <a:pt x="9779" y="13133"/>
                    </a:lnTo>
                    <a:lnTo>
                      <a:pt x="9354" y="12991"/>
                    </a:lnTo>
                    <a:lnTo>
                      <a:pt x="9024" y="12802"/>
                    </a:lnTo>
                    <a:lnTo>
                      <a:pt x="8693" y="12519"/>
                    </a:lnTo>
                    <a:lnTo>
                      <a:pt x="8409" y="12235"/>
                    </a:lnTo>
                    <a:lnTo>
                      <a:pt x="8220" y="11857"/>
                    </a:lnTo>
                    <a:lnTo>
                      <a:pt x="8079" y="11432"/>
                    </a:lnTo>
                    <a:lnTo>
                      <a:pt x="8079" y="11007"/>
                    </a:lnTo>
                    <a:lnTo>
                      <a:pt x="8079" y="10582"/>
                    </a:lnTo>
                    <a:lnTo>
                      <a:pt x="8220" y="10204"/>
                    </a:lnTo>
                    <a:lnTo>
                      <a:pt x="8409" y="9826"/>
                    </a:lnTo>
                    <a:lnTo>
                      <a:pt x="8693" y="9495"/>
                    </a:lnTo>
                    <a:lnTo>
                      <a:pt x="9024" y="9212"/>
                    </a:lnTo>
                    <a:lnTo>
                      <a:pt x="9354" y="9023"/>
                    </a:lnTo>
                    <a:lnTo>
                      <a:pt x="9779" y="8928"/>
                    </a:lnTo>
                    <a:lnTo>
                      <a:pt x="10205" y="8881"/>
                    </a:lnTo>
                    <a:close/>
                    <a:moveTo>
                      <a:pt x="9874" y="7700"/>
                    </a:moveTo>
                    <a:lnTo>
                      <a:pt x="9543" y="7747"/>
                    </a:lnTo>
                    <a:lnTo>
                      <a:pt x="9213" y="7842"/>
                    </a:lnTo>
                    <a:lnTo>
                      <a:pt x="8929" y="7936"/>
                    </a:lnTo>
                    <a:lnTo>
                      <a:pt x="8598" y="8078"/>
                    </a:lnTo>
                    <a:lnTo>
                      <a:pt x="8362" y="8220"/>
                    </a:lnTo>
                    <a:lnTo>
                      <a:pt x="8079" y="8456"/>
                    </a:lnTo>
                    <a:lnTo>
                      <a:pt x="7843" y="8645"/>
                    </a:lnTo>
                    <a:lnTo>
                      <a:pt x="7606" y="8928"/>
                    </a:lnTo>
                    <a:lnTo>
                      <a:pt x="7417" y="9165"/>
                    </a:lnTo>
                    <a:lnTo>
                      <a:pt x="7228" y="9448"/>
                    </a:lnTo>
                    <a:lnTo>
                      <a:pt x="7087" y="9731"/>
                    </a:lnTo>
                    <a:lnTo>
                      <a:pt x="6992" y="10062"/>
                    </a:lnTo>
                    <a:lnTo>
                      <a:pt x="6945" y="10346"/>
                    </a:lnTo>
                    <a:lnTo>
                      <a:pt x="6898" y="10676"/>
                    </a:lnTo>
                    <a:lnTo>
                      <a:pt x="6851" y="11007"/>
                    </a:lnTo>
                    <a:lnTo>
                      <a:pt x="6898" y="11385"/>
                    </a:lnTo>
                    <a:lnTo>
                      <a:pt x="6945" y="11715"/>
                    </a:lnTo>
                    <a:lnTo>
                      <a:pt x="6992" y="11999"/>
                    </a:lnTo>
                    <a:lnTo>
                      <a:pt x="7087" y="12330"/>
                    </a:lnTo>
                    <a:lnTo>
                      <a:pt x="7228" y="12613"/>
                    </a:lnTo>
                    <a:lnTo>
                      <a:pt x="7417" y="12896"/>
                    </a:lnTo>
                    <a:lnTo>
                      <a:pt x="7606" y="13133"/>
                    </a:lnTo>
                    <a:lnTo>
                      <a:pt x="7843" y="13369"/>
                    </a:lnTo>
                    <a:lnTo>
                      <a:pt x="8079" y="13605"/>
                    </a:lnTo>
                    <a:lnTo>
                      <a:pt x="8362" y="13794"/>
                    </a:lnTo>
                    <a:lnTo>
                      <a:pt x="8646" y="13983"/>
                    </a:lnTo>
                    <a:lnTo>
                      <a:pt x="8929" y="14125"/>
                    </a:lnTo>
                    <a:lnTo>
                      <a:pt x="9213" y="14219"/>
                    </a:lnTo>
                    <a:lnTo>
                      <a:pt x="9543" y="14314"/>
                    </a:lnTo>
                    <a:lnTo>
                      <a:pt x="9874" y="14361"/>
                    </a:lnTo>
                    <a:lnTo>
                      <a:pt x="10205" y="14361"/>
                    </a:lnTo>
                    <a:lnTo>
                      <a:pt x="10724" y="14314"/>
                    </a:lnTo>
                    <a:lnTo>
                      <a:pt x="11197" y="14219"/>
                    </a:lnTo>
                    <a:lnTo>
                      <a:pt x="11669" y="14030"/>
                    </a:lnTo>
                    <a:lnTo>
                      <a:pt x="12094" y="13747"/>
                    </a:lnTo>
                    <a:lnTo>
                      <a:pt x="14267" y="15967"/>
                    </a:lnTo>
                    <a:lnTo>
                      <a:pt x="15117" y="15117"/>
                    </a:lnTo>
                    <a:lnTo>
                      <a:pt x="12944" y="12944"/>
                    </a:lnTo>
                    <a:lnTo>
                      <a:pt x="13181" y="12519"/>
                    </a:lnTo>
                    <a:lnTo>
                      <a:pt x="13370" y="12046"/>
                    </a:lnTo>
                    <a:lnTo>
                      <a:pt x="13511" y="11527"/>
                    </a:lnTo>
                    <a:lnTo>
                      <a:pt x="13511" y="11007"/>
                    </a:lnTo>
                    <a:lnTo>
                      <a:pt x="13511" y="10676"/>
                    </a:lnTo>
                    <a:lnTo>
                      <a:pt x="13464" y="10346"/>
                    </a:lnTo>
                    <a:lnTo>
                      <a:pt x="13417" y="10062"/>
                    </a:lnTo>
                    <a:lnTo>
                      <a:pt x="13275" y="9731"/>
                    </a:lnTo>
                    <a:lnTo>
                      <a:pt x="13133" y="9448"/>
                    </a:lnTo>
                    <a:lnTo>
                      <a:pt x="12992" y="9165"/>
                    </a:lnTo>
                    <a:lnTo>
                      <a:pt x="12803" y="8928"/>
                    </a:lnTo>
                    <a:lnTo>
                      <a:pt x="12566" y="8645"/>
                    </a:lnTo>
                    <a:lnTo>
                      <a:pt x="12330" y="8409"/>
                    </a:lnTo>
                    <a:lnTo>
                      <a:pt x="12047" y="8220"/>
                    </a:lnTo>
                    <a:lnTo>
                      <a:pt x="11763" y="8078"/>
                    </a:lnTo>
                    <a:lnTo>
                      <a:pt x="11480" y="7936"/>
                    </a:lnTo>
                    <a:lnTo>
                      <a:pt x="11197" y="7842"/>
                    </a:lnTo>
                    <a:lnTo>
                      <a:pt x="10866" y="7747"/>
                    </a:lnTo>
                    <a:lnTo>
                      <a:pt x="10535" y="770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descr="A smartphone icon" id="1095" name="Google Shape;1095;p63"/>
              <p:cNvSpPr/>
              <p:nvPr/>
            </p:nvSpPr>
            <p:spPr>
              <a:xfrm>
                <a:off x="7112535" y="1539942"/>
                <a:ext cx="108437" cy="175268"/>
              </a:xfrm>
              <a:custGeom>
                <a:rect b="b" l="l" r="r" t="t"/>
                <a:pathLst>
                  <a:path extrusionOk="0" h="16724" w="10347">
                    <a:moveTo>
                      <a:pt x="8929" y="1182"/>
                    </a:moveTo>
                    <a:lnTo>
                      <a:pt x="9023" y="1229"/>
                    </a:lnTo>
                    <a:lnTo>
                      <a:pt x="9118" y="1276"/>
                    </a:lnTo>
                    <a:lnTo>
                      <a:pt x="9165" y="1371"/>
                    </a:lnTo>
                    <a:lnTo>
                      <a:pt x="9165" y="1418"/>
                    </a:lnTo>
                    <a:lnTo>
                      <a:pt x="9165" y="2174"/>
                    </a:lnTo>
                    <a:lnTo>
                      <a:pt x="1182" y="2174"/>
                    </a:lnTo>
                    <a:lnTo>
                      <a:pt x="1182" y="1418"/>
                    </a:lnTo>
                    <a:lnTo>
                      <a:pt x="1229" y="1371"/>
                    </a:lnTo>
                    <a:lnTo>
                      <a:pt x="1276" y="1276"/>
                    </a:lnTo>
                    <a:lnTo>
                      <a:pt x="1371" y="1229"/>
                    </a:lnTo>
                    <a:lnTo>
                      <a:pt x="1465" y="1182"/>
                    </a:lnTo>
                    <a:close/>
                    <a:moveTo>
                      <a:pt x="9165" y="3402"/>
                    </a:moveTo>
                    <a:lnTo>
                      <a:pt x="9165" y="13370"/>
                    </a:lnTo>
                    <a:lnTo>
                      <a:pt x="1182" y="13370"/>
                    </a:lnTo>
                    <a:lnTo>
                      <a:pt x="1182" y="3402"/>
                    </a:lnTo>
                    <a:close/>
                    <a:moveTo>
                      <a:pt x="9165" y="14551"/>
                    </a:moveTo>
                    <a:lnTo>
                      <a:pt x="9165" y="15306"/>
                    </a:lnTo>
                    <a:lnTo>
                      <a:pt x="9165" y="15401"/>
                    </a:lnTo>
                    <a:lnTo>
                      <a:pt x="9118" y="15448"/>
                    </a:lnTo>
                    <a:lnTo>
                      <a:pt x="9023" y="15543"/>
                    </a:lnTo>
                    <a:lnTo>
                      <a:pt x="1371" y="15543"/>
                    </a:lnTo>
                    <a:lnTo>
                      <a:pt x="1276" y="15448"/>
                    </a:lnTo>
                    <a:lnTo>
                      <a:pt x="1229" y="15401"/>
                    </a:lnTo>
                    <a:lnTo>
                      <a:pt x="1182" y="15306"/>
                    </a:lnTo>
                    <a:lnTo>
                      <a:pt x="1182" y="14551"/>
                    </a:lnTo>
                    <a:close/>
                    <a:moveTo>
                      <a:pt x="1134" y="1"/>
                    </a:moveTo>
                    <a:lnTo>
                      <a:pt x="898" y="95"/>
                    </a:lnTo>
                    <a:lnTo>
                      <a:pt x="662" y="237"/>
                    </a:lnTo>
                    <a:lnTo>
                      <a:pt x="426" y="426"/>
                    </a:lnTo>
                    <a:lnTo>
                      <a:pt x="237" y="615"/>
                    </a:lnTo>
                    <a:lnTo>
                      <a:pt x="95" y="898"/>
                    </a:lnTo>
                    <a:lnTo>
                      <a:pt x="48" y="1135"/>
                    </a:lnTo>
                    <a:lnTo>
                      <a:pt x="1" y="1418"/>
                    </a:lnTo>
                    <a:lnTo>
                      <a:pt x="1" y="15306"/>
                    </a:lnTo>
                    <a:lnTo>
                      <a:pt x="48" y="15590"/>
                    </a:lnTo>
                    <a:lnTo>
                      <a:pt x="95" y="15873"/>
                    </a:lnTo>
                    <a:lnTo>
                      <a:pt x="237" y="16109"/>
                    </a:lnTo>
                    <a:lnTo>
                      <a:pt x="426" y="16298"/>
                    </a:lnTo>
                    <a:lnTo>
                      <a:pt x="662" y="16487"/>
                    </a:lnTo>
                    <a:lnTo>
                      <a:pt x="898" y="16629"/>
                    </a:lnTo>
                    <a:lnTo>
                      <a:pt x="1134" y="16724"/>
                    </a:lnTo>
                    <a:lnTo>
                      <a:pt x="9212" y="16724"/>
                    </a:lnTo>
                    <a:lnTo>
                      <a:pt x="9496" y="16629"/>
                    </a:lnTo>
                    <a:lnTo>
                      <a:pt x="9732" y="16487"/>
                    </a:lnTo>
                    <a:lnTo>
                      <a:pt x="9968" y="16298"/>
                    </a:lnTo>
                    <a:lnTo>
                      <a:pt x="10110" y="16109"/>
                    </a:lnTo>
                    <a:lnTo>
                      <a:pt x="10252" y="15873"/>
                    </a:lnTo>
                    <a:lnTo>
                      <a:pt x="10346" y="15590"/>
                    </a:lnTo>
                    <a:lnTo>
                      <a:pt x="10346" y="15306"/>
                    </a:lnTo>
                    <a:lnTo>
                      <a:pt x="10346" y="1418"/>
                    </a:lnTo>
                    <a:lnTo>
                      <a:pt x="10346" y="1135"/>
                    </a:lnTo>
                    <a:lnTo>
                      <a:pt x="10252" y="898"/>
                    </a:lnTo>
                    <a:lnTo>
                      <a:pt x="10110" y="615"/>
                    </a:lnTo>
                    <a:lnTo>
                      <a:pt x="9968" y="426"/>
                    </a:lnTo>
                    <a:lnTo>
                      <a:pt x="9732" y="237"/>
                    </a:lnTo>
                    <a:lnTo>
                      <a:pt x="9496" y="95"/>
                    </a:lnTo>
                    <a:lnTo>
                      <a:pt x="921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descr="An icon showing interconnected nodes." id="1096" name="Google Shape;1096;p63"/>
              <p:cNvSpPr/>
              <p:nvPr/>
            </p:nvSpPr>
            <p:spPr>
              <a:xfrm>
                <a:off x="7075386" y="2051742"/>
                <a:ext cx="169742" cy="152448"/>
              </a:xfrm>
              <a:custGeom>
                <a:rect b="b" l="l" r="r" t="t"/>
                <a:pathLst>
                  <a:path extrusionOk="0" h="209550" w="233322">
                    <a:moveTo>
                      <a:pt x="59871" y="18049"/>
                    </a:moveTo>
                    <a:lnTo>
                      <a:pt x="59871" y="71978"/>
                    </a:lnTo>
                    <a:lnTo>
                      <a:pt x="17829" y="71978"/>
                    </a:lnTo>
                    <a:lnTo>
                      <a:pt x="17829" y="18049"/>
                    </a:lnTo>
                    <a:close/>
                    <a:moveTo>
                      <a:pt x="215493" y="18049"/>
                    </a:moveTo>
                    <a:lnTo>
                      <a:pt x="215493" y="71978"/>
                    </a:lnTo>
                    <a:lnTo>
                      <a:pt x="173451" y="71978"/>
                    </a:lnTo>
                    <a:lnTo>
                      <a:pt x="173451" y="18049"/>
                    </a:lnTo>
                    <a:close/>
                    <a:moveTo>
                      <a:pt x="215493" y="137792"/>
                    </a:moveTo>
                    <a:lnTo>
                      <a:pt x="215493" y="191721"/>
                    </a:lnTo>
                    <a:lnTo>
                      <a:pt x="173451" y="191721"/>
                    </a:lnTo>
                    <a:lnTo>
                      <a:pt x="173451" y="137792"/>
                    </a:lnTo>
                    <a:close/>
                    <a:moveTo>
                      <a:pt x="0" y="0"/>
                    </a:moveTo>
                    <a:lnTo>
                      <a:pt x="0" y="89807"/>
                    </a:lnTo>
                    <a:lnTo>
                      <a:pt x="77701" y="89807"/>
                    </a:lnTo>
                    <a:lnTo>
                      <a:pt x="77701" y="53928"/>
                    </a:lnTo>
                    <a:lnTo>
                      <a:pt x="107636" y="53928"/>
                    </a:lnTo>
                    <a:lnTo>
                      <a:pt x="107636" y="173671"/>
                    </a:lnTo>
                    <a:lnTo>
                      <a:pt x="155621" y="173671"/>
                    </a:lnTo>
                    <a:lnTo>
                      <a:pt x="155621" y="209550"/>
                    </a:lnTo>
                    <a:lnTo>
                      <a:pt x="233322" y="209550"/>
                    </a:lnTo>
                    <a:lnTo>
                      <a:pt x="233322" y="119743"/>
                    </a:lnTo>
                    <a:lnTo>
                      <a:pt x="155621" y="119743"/>
                    </a:lnTo>
                    <a:lnTo>
                      <a:pt x="155621" y="155842"/>
                    </a:lnTo>
                    <a:lnTo>
                      <a:pt x="125686" y="155842"/>
                    </a:lnTo>
                    <a:lnTo>
                      <a:pt x="125686" y="53928"/>
                    </a:lnTo>
                    <a:lnTo>
                      <a:pt x="155621" y="53928"/>
                    </a:lnTo>
                    <a:lnTo>
                      <a:pt x="155621" y="89807"/>
                    </a:lnTo>
                    <a:lnTo>
                      <a:pt x="233322" y="89807"/>
                    </a:lnTo>
                    <a:lnTo>
                      <a:pt x="233322" y="0"/>
                    </a:lnTo>
                    <a:lnTo>
                      <a:pt x="155621" y="0"/>
                    </a:lnTo>
                    <a:lnTo>
                      <a:pt x="155621" y="36099"/>
                    </a:lnTo>
                    <a:lnTo>
                      <a:pt x="77701" y="36099"/>
                    </a:lnTo>
                    <a:lnTo>
                      <a:pt x="7770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</p:grpSp>
        <p:grpSp>
          <p:nvGrpSpPr>
            <p:cNvPr id="1097" name="Google Shape;1097;p63"/>
            <p:cNvGrpSpPr/>
            <p:nvPr/>
          </p:nvGrpSpPr>
          <p:grpSpPr>
            <a:xfrm>
              <a:off x="7010175" y="2876790"/>
              <a:ext cx="1799800" cy="1260975"/>
              <a:chOff x="7010175" y="2876790"/>
              <a:chExt cx="1799800" cy="1260975"/>
            </a:xfrm>
          </p:grpSpPr>
          <p:sp>
            <p:nvSpPr>
              <p:cNvPr id="1098" name="Google Shape;1098;p63"/>
              <p:cNvSpPr/>
              <p:nvPr/>
            </p:nvSpPr>
            <p:spPr>
              <a:xfrm>
                <a:off x="7010175" y="2876790"/>
                <a:ext cx="308100" cy="3081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099" name="Google Shape;1099;p63"/>
              <p:cNvSpPr txBox="1"/>
              <p:nvPr/>
            </p:nvSpPr>
            <p:spPr>
              <a:xfrm>
                <a:off x="7408675" y="2907690"/>
                <a:ext cx="1401300" cy="2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chemeClr val="dk1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Channel name</a:t>
                </a:r>
                <a:endParaRPr b="1" sz="8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Description, asset types, etc.</a:t>
                </a:r>
                <a:endParaRPr b="1" sz="8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100" name="Google Shape;1100;p63"/>
              <p:cNvSpPr/>
              <p:nvPr/>
            </p:nvSpPr>
            <p:spPr>
              <a:xfrm>
                <a:off x="7010175" y="3335190"/>
                <a:ext cx="308100" cy="3081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101" name="Google Shape;1101;p63"/>
              <p:cNvSpPr txBox="1"/>
              <p:nvPr/>
            </p:nvSpPr>
            <p:spPr>
              <a:xfrm>
                <a:off x="7408675" y="3366090"/>
                <a:ext cx="1401300" cy="2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chemeClr val="dk1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Channel name</a:t>
                </a:r>
                <a:endParaRPr b="1" sz="8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Description, asset types, etc.</a:t>
                </a:r>
                <a:endParaRPr b="1" sz="8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102" name="Google Shape;1102;p63"/>
              <p:cNvSpPr/>
              <p:nvPr/>
            </p:nvSpPr>
            <p:spPr>
              <a:xfrm>
                <a:off x="7010175" y="3829665"/>
                <a:ext cx="308100" cy="3081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id="1103" name="Google Shape;1103;p63"/>
              <p:cNvSpPr txBox="1"/>
              <p:nvPr/>
            </p:nvSpPr>
            <p:spPr>
              <a:xfrm>
                <a:off x="7408675" y="3860565"/>
                <a:ext cx="1401300" cy="246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chemeClr val="dk1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Channel name</a:t>
                </a:r>
                <a:endParaRPr b="1" sz="8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dk1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Description, asset types, etc.</a:t>
                </a:r>
                <a:endParaRPr b="1" sz="8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descr="An icon of a house and a plus sign. " id="1104" name="Google Shape;1104;p63"/>
              <p:cNvSpPr/>
              <p:nvPr/>
            </p:nvSpPr>
            <p:spPr>
              <a:xfrm>
                <a:off x="7080426" y="2955950"/>
                <a:ext cx="172657" cy="149792"/>
              </a:xfrm>
              <a:custGeom>
                <a:rect b="b" l="l" r="r" t="t"/>
                <a:pathLst>
                  <a:path extrusionOk="0" h="14550" w="16771">
                    <a:moveTo>
                      <a:pt x="851" y="0"/>
                    </a:moveTo>
                    <a:lnTo>
                      <a:pt x="851" y="1228"/>
                    </a:lnTo>
                    <a:lnTo>
                      <a:pt x="12330" y="1228"/>
                    </a:lnTo>
                    <a:lnTo>
                      <a:pt x="12330" y="0"/>
                    </a:lnTo>
                    <a:close/>
                    <a:moveTo>
                      <a:pt x="11338" y="3590"/>
                    </a:moveTo>
                    <a:lnTo>
                      <a:pt x="11952" y="6377"/>
                    </a:lnTo>
                    <a:lnTo>
                      <a:pt x="1229" y="6377"/>
                    </a:lnTo>
                    <a:lnTo>
                      <a:pt x="1843" y="3590"/>
                    </a:lnTo>
                    <a:close/>
                    <a:moveTo>
                      <a:pt x="6473" y="7606"/>
                    </a:moveTo>
                    <a:lnTo>
                      <a:pt x="6473" y="11196"/>
                    </a:lnTo>
                    <a:lnTo>
                      <a:pt x="2079" y="11196"/>
                    </a:lnTo>
                    <a:lnTo>
                      <a:pt x="2079" y="7606"/>
                    </a:lnTo>
                    <a:close/>
                    <a:moveTo>
                      <a:pt x="851" y="2409"/>
                    </a:moveTo>
                    <a:lnTo>
                      <a:pt x="1" y="6377"/>
                    </a:lnTo>
                    <a:lnTo>
                      <a:pt x="1" y="7606"/>
                    </a:lnTo>
                    <a:lnTo>
                      <a:pt x="898" y="7606"/>
                    </a:lnTo>
                    <a:lnTo>
                      <a:pt x="898" y="12377"/>
                    </a:lnTo>
                    <a:lnTo>
                      <a:pt x="7654" y="12377"/>
                    </a:lnTo>
                    <a:lnTo>
                      <a:pt x="7654" y="7606"/>
                    </a:lnTo>
                    <a:lnTo>
                      <a:pt x="11102" y="7606"/>
                    </a:lnTo>
                    <a:lnTo>
                      <a:pt x="11102" y="10062"/>
                    </a:lnTo>
                    <a:lnTo>
                      <a:pt x="12283" y="10062"/>
                    </a:lnTo>
                    <a:lnTo>
                      <a:pt x="12283" y="7606"/>
                    </a:lnTo>
                    <a:lnTo>
                      <a:pt x="13181" y="7606"/>
                    </a:lnTo>
                    <a:lnTo>
                      <a:pt x="13181" y="6377"/>
                    </a:lnTo>
                    <a:lnTo>
                      <a:pt x="12330" y="2409"/>
                    </a:lnTo>
                    <a:close/>
                    <a:moveTo>
                      <a:pt x="13181" y="8598"/>
                    </a:moveTo>
                    <a:lnTo>
                      <a:pt x="13181" y="10960"/>
                    </a:lnTo>
                    <a:lnTo>
                      <a:pt x="10771" y="10960"/>
                    </a:lnTo>
                    <a:lnTo>
                      <a:pt x="10771" y="12188"/>
                    </a:lnTo>
                    <a:lnTo>
                      <a:pt x="13181" y="12188"/>
                    </a:lnTo>
                    <a:lnTo>
                      <a:pt x="13181" y="14550"/>
                    </a:lnTo>
                    <a:lnTo>
                      <a:pt x="14362" y="14550"/>
                    </a:lnTo>
                    <a:lnTo>
                      <a:pt x="14362" y="12188"/>
                    </a:lnTo>
                    <a:lnTo>
                      <a:pt x="16771" y="12188"/>
                    </a:lnTo>
                    <a:lnTo>
                      <a:pt x="16771" y="10960"/>
                    </a:lnTo>
                    <a:lnTo>
                      <a:pt x="14362" y="10960"/>
                    </a:lnTo>
                    <a:lnTo>
                      <a:pt x="14362" y="859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descr="An icon showing a cursor clicking on a hotspot. " id="1105" name="Google Shape;1105;p63"/>
              <p:cNvSpPr/>
              <p:nvPr/>
            </p:nvSpPr>
            <p:spPr>
              <a:xfrm>
                <a:off x="7082612" y="3405110"/>
                <a:ext cx="168282" cy="168272"/>
              </a:xfrm>
              <a:custGeom>
                <a:rect b="b" l="l" r="r" t="t"/>
                <a:pathLst>
                  <a:path extrusionOk="0" h="16345" w="16346">
                    <a:moveTo>
                      <a:pt x="7512" y="3212"/>
                    </a:moveTo>
                    <a:lnTo>
                      <a:pt x="7039" y="3307"/>
                    </a:lnTo>
                    <a:lnTo>
                      <a:pt x="6567" y="3401"/>
                    </a:lnTo>
                    <a:lnTo>
                      <a:pt x="6142" y="3543"/>
                    </a:lnTo>
                    <a:lnTo>
                      <a:pt x="5716" y="3732"/>
                    </a:lnTo>
                    <a:lnTo>
                      <a:pt x="5339" y="3968"/>
                    </a:lnTo>
                    <a:lnTo>
                      <a:pt x="4961" y="4252"/>
                    </a:lnTo>
                    <a:lnTo>
                      <a:pt x="4630" y="4582"/>
                    </a:lnTo>
                    <a:lnTo>
                      <a:pt x="4299" y="4960"/>
                    </a:lnTo>
                    <a:lnTo>
                      <a:pt x="4016" y="5338"/>
                    </a:lnTo>
                    <a:lnTo>
                      <a:pt x="3780" y="5716"/>
                    </a:lnTo>
                    <a:lnTo>
                      <a:pt x="3543" y="6141"/>
                    </a:lnTo>
                    <a:lnTo>
                      <a:pt x="3402" y="6566"/>
                    </a:lnTo>
                    <a:lnTo>
                      <a:pt x="3307" y="7039"/>
                    </a:lnTo>
                    <a:lnTo>
                      <a:pt x="3213" y="7511"/>
                    </a:lnTo>
                    <a:lnTo>
                      <a:pt x="3213" y="7983"/>
                    </a:lnTo>
                    <a:lnTo>
                      <a:pt x="3213" y="8456"/>
                    </a:lnTo>
                    <a:lnTo>
                      <a:pt x="3307" y="8928"/>
                    </a:lnTo>
                    <a:lnTo>
                      <a:pt x="3402" y="9353"/>
                    </a:lnTo>
                    <a:lnTo>
                      <a:pt x="3543" y="9779"/>
                    </a:lnTo>
                    <a:lnTo>
                      <a:pt x="3732" y="10204"/>
                    </a:lnTo>
                    <a:lnTo>
                      <a:pt x="3969" y="10582"/>
                    </a:lnTo>
                    <a:lnTo>
                      <a:pt x="4205" y="10959"/>
                    </a:lnTo>
                    <a:lnTo>
                      <a:pt x="4535" y="11290"/>
                    </a:lnTo>
                    <a:lnTo>
                      <a:pt x="4866" y="11621"/>
                    </a:lnTo>
                    <a:lnTo>
                      <a:pt x="5244" y="11904"/>
                    </a:lnTo>
                    <a:lnTo>
                      <a:pt x="5575" y="12140"/>
                    </a:lnTo>
                    <a:lnTo>
                      <a:pt x="6000" y="12329"/>
                    </a:lnTo>
                    <a:lnTo>
                      <a:pt x="6425" y="12518"/>
                    </a:lnTo>
                    <a:lnTo>
                      <a:pt x="6850" y="12660"/>
                    </a:lnTo>
                    <a:lnTo>
                      <a:pt x="7275" y="12707"/>
                    </a:lnTo>
                    <a:lnTo>
                      <a:pt x="7748" y="12755"/>
                    </a:lnTo>
                    <a:lnTo>
                      <a:pt x="7275" y="11101"/>
                    </a:lnTo>
                    <a:lnTo>
                      <a:pt x="6756" y="10912"/>
                    </a:lnTo>
                    <a:lnTo>
                      <a:pt x="6283" y="10676"/>
                    </a:lnTo>
                    <a:lnTo>
                      <a:pt x="5858" y="10393"/>
                    </a:lnTo>
                    <a:lnTo>
                      <a:pt x="5480" y="9967"/>
                    </a:lnTo>
                    <a:lnTo>
                      <a:pt x="5197" y="9542"/>
                    </a:lnTo>
                    <a:lnTo>
                      <a:pt x="4961" y="9070"/>
                    </a:lnTo>
                    <a:lnTo>
                      <a:pt x="4866" y="8550"/>
                    </a:lnTo>
                    <a:lnTo>
                      <a:pt x="4819" y="7983"/>
                    </a:lnTo>
                    <a:lnTo>
                      <a:pt x="4819" y="7653"/>
                    </a:lnTo>
                    <a:lnTo>
                      <a:pt x="4866" y="7369"/>
                    </a:lnTo>
                    <a:lnTo>
                      <a:pt x="4961" y="7039"/>
                    </a:lnTo>
                    <a:lnTo>
                      <a:pt x="5055" y="6755"/>
                    </a:lnTo>
                    <a:lnTo>
                      <a:pt x="5150" y="6472"/>
                    </a:lnTo>
                    <a:lnTo>
                      <a:pt x="5339" y="6236"/>
                    </a:lnTo>
                    <a:lnTo>
                      <a:pt x="5527" y="5952"/>
                    </a:lnTo>
                    <a:lnTo>
                      <a:pt x="5764" y="5716"/>
                    </a:lnTo>
                    <a:lnTo>
                      <a:pt x="6000" y="5527"/>
                    </a:lnTo>
                    <a:lnTo>
                      <a:pt x="6236" y="5338"/>
                    </a:lnTo>
                    <a:lnTo>
                      <a:pt x="6519" y="5149"/>
                    </a:lnTo>
                    <a:lnTo>
                      <a:pt x="6756" y="5007"/>
                    </a:lnTo>
                    <a:lnTo>
                      <a:pt x="7039" y="4913"/>
                    </a:lnTo>
                    <a:lnTo>
                      <a:pt x="7370" y="4866"/>
                    </a:lnTo>
                    <a:lnTo>
                      <a:pt x="7653" y="4818"/>
                    </a:lnTo>
                    <a:lnTo>
                      <a:pt x="8551" y="4818"/>
                    </a:lnTo>
                    <a:lnTo>
                      <a:pt x="9070" y="4960"/>
                    </a:lnTo>
                    <a:lnTo>
                      <a:pt x="9543" y="5196"/>
                    </a:lnTo>
                    <a:lnTo>
                      <a:pt x="9968" y="5480"/>
                    </a:lnTo>
                    <a:lnTo>
                      <a:pt x="10393" y="5858"/>
                    </a:lnTo>
                    <a:lnTo>
                      <a:pt x="10677" y="6283"/>
                    </a:lnTo>
                    <a:lnTo>
                      <a:pt x="10960" y="6755"/>
                    </a:lnTo>
                    <a:lnTo>
                      <a:pt x="11102" y="7228"/>
                    </a:lnTo>
                    <a:lnTo>
                      <a:pt x="12802" y="7747"/>
                    </a:lnTo>
                    <a:lnTo>
                      <a:pt x="12755" y="7275"/>
                    </a:lnTo>
                    <a:lnTo>
                      <a:pt x="12661" y="6850"/>
                    </a:lnTo>
                    <a:lnTo>
                      <a:pt x="12519" y="6377"/>
                    </a:lnTo>
                    <a:lnTo>
                      <a:pt x="12377" y="5999"/>
                    </a:lnTo>
                    <a:lnTo>
                      <a:pt x="12141" y="5574"/>
                    </a:lnTo>
                    <a:lnTo>
                      <a:pt x="11905" y="5196"/>
                    </a:lnTo>
                    <a:lnTo>
                      <a:pt x="11621" y="4866"/>
                    </a:lnTo>
                    <a:lnTo>
                      <a:pt x="11291" y="4535"/>
                    </a:lnTo>
                    <a:lnTo>
                      <a:pt x="10960" y="4204"/>
                    </a:lnTo>
                    <a:lnTo>
                      <a:pt x="10582" y="3921"/>
                    </a:lnTo>
                    <a:lnTo>
                      <a:pt x="10204" y="3732"/>
                    </a:lnTo>
                    <a:lnTo>
                      <a:pt x="9779" y="3543"/>
                    </a:lnTo>
                    <a:lnTo>
                      <a:pt x="9354" y="3401"/>
                    </a:lnTo>
                    <a:lnTo>
                      <a:pt x="8929" y="3307"/>
                    </a:lnTo>
                    <a:lnTo>
                      <a:pt x="8456" y="3212"/>
                    </a:lnTo>
                    <a:close/>
                    <a:moveTo>
                      <a:pt x="7984" y="0"/>
                    </a:moveTo>
                    <a:lnTo>
                      <a:pt x="7181" y="47"/>
                    </a:lnTo>
                    <a:lnTo>
                      <a:pt x="6378" y="189"/>
                    </a:lnTo>
                    <a:lnTo>
                      <a:pt x="5622" y="378"/>
                    </a:lnTo>
                    <a:lnTo>
                      <a:pt x="4866" y="661"/>
                    </a:lnTo>
                    <a:lnTo>
                      <a:pt x="4205" y="992"/>
                    </a:lnTo>
                    <a:lnTo>
                      <a:pt x="3543" y="1370"/>
                    </a:lnTo>
                    <a:lnTo>
                      <a:pt x="2929" y="1842"/>
                    </a:lnTo>
                    <a:lnTo>
                      <a:pt x="2362" y="2362"/>
                    </a:lnTo>
                    <a:lnTo>
                      <a:pt x="1843" y="2929"/>
                    </a:lnTo>
                    <a:lnTo>
                      <a:pt x="1370" y="3496"/>
                    </a:lnTo>
                    <a:lnTo>
                      <a:pt x="992" y="4157"/>
                    </a:lnTo>
                    <a:lnTo>
                      <a:pt x="662" y="4866"/>
                    </a:lnTo>
                    <a:lnTo>
                      <a:pt x="378" y="5621"/>
                    </a:lnTo>
                    <a:lnTo>
                      <a:pt x="189" y="6377"/>
                    </a:lnTo>
                    <a:lnTo>
                      <a:pt x="48" y="7180"/>
                    </a:lnTo>
                    <a:lnTo>
                      <a:pt x="0" y="7983"/>
                    </a:lnTo>
                    <a:lnTo>
                      <a:pt x="48" y="8786"/>
                    </a:lnTo>
                    <a:lnTo>
                      <a:pt x="189" y="9590"/>
                    </a:lnTo>
                    <a:lnTo>
                      <a:pt x="378" y="10345"/>
                    </a:lnTo>
                    <a:lnTo>
                      <a:pt x="662" y="11101"/>
                    </a:lnTo>
                    <a:lnTo>
                      <a:pt x="992" y="11810"/>
                    </a:lnTo>
                    <a:lnTo>
                      <a:pt x="1370" y="12471"/>
                    </a:lnTo>
                    <a:lnTo>
                      <a:pt x="1843" y="13085"/>
                    </a:lnTo>
                    <a:lnTo>
                      <a:pt x="2362" y="13605"/>
                    </a:lnTo>
                    <a:lnTo>
                      <a:pt x="2929" y="14124"/>
                    </a:lnTo>
                    <a:lnTo>
                      <a:pt x="3543" y="14597"/>
                    </a:lnTo>
                    <a:lnTo>
                      <a:pt x="4205" y="14975"/>
                    </a:lnTo>
                    <a:lnTo>
                      <a:pt x="4866" y="15353"/>
                    </a:lnTo>
                    <a:lnTo>
                      <a:pt x="5622" y="15589"/>
                    </a:lnTo>
                    <a:lnTo>
                      <a:pt x="6378" y="15825"/>
                    </a:lnTo>
                    <a:lnTo>
                      <a:pt x="7181" y="15920"/>
                    </a:lnTo>
                    <a:lnTo>
                      <a:pt x="7984" y="15967"/>
                    </a:lnTo>
                    <a:lnTo>
                      <a:pt x="8362" y="15967"/>
                    </a:lnTo>
                    <a:lnTo>
                      <a:pt x="8692" y="15920"/>
                    </a:lnTo>
                    <a:lnTo>
                      <a:pt x="8220" y="14361"/>
                    </a:lnTo>
                    <a:lnTo>
                      <a:pt x="7984" y="14361"/>
                    </a:lnTo>
                    <a:lnTo>
                      <a:pt x="7323" y="14313"/>
                    </a:lnTo>
                    <a:lnTo>
                      <a:pt x="6708" y="14266"/>
                    </a:lnTo>
                    <a:lnTo>
                      <a:pt x="6094" y="14124"/>
                    </a:lnTo>
                    <a:lnTo>
                      <a:pt x="5527" y="13888"/>
                    </a:lnTo>
                    <a:lnTo>
                      <a:pt x="4961" y="13652"/>
                    </a:lnTo>
                    <a:lnTo>
                      <a:pt x="4441" y="13321"/>
                    </a:lnTo>
                    <a:lnTo>
                      <a:pt x="3969" y="12944"/>
                    </a:lnTo>
                    <a:lnTo>
                      <a:pt x="3449" y="12518"/>
                    </a:lnTo>
                    <a:lnTo>
                      <a:pt x="3024" y="12046"/>
                    </a:lnTo>
                    <a:lnTo>
                      <a:pt x="2646" y="11526"/>
                    </a:lnTo>
                    <a:lnTo>
                      <a:pt x="2362" y="11007"/>
                    </a:lnTo>
                    <a:lnTo>
                      <a:pt x="2079" y="10440"/>
                    </a:lnTo>
                    <a:lnTo>
                      <a:pt x="1890" y="9873"/>
                    </a:lnTo>
                    <a:lnTo>
                      <a:pt x="1748" y="9259"/>
                    </a:lnTo>
                    <a:lnTo>
                      <a:pt x="1654" y="8645"/>
                    </a:lnTo>
                    <a:lnTo>
                      <a:pt x="1607" y="7983"/>
                    </a:lnTo>
                    <a:lnTo>
                      <a:pt x="1654" y="7322"/>
                    </a:lnTo>
                    <a:lnTo>
                      <a:pt x="1748" y="6708"/>
                    </a:lnTo>
                    <a:lnTo>
                      <a:pt x="1890" y="6094"/>
                    </a:lnTo>
                    <a:lnTo>
                      <a:pt x="2079" y="5527"/>
                    </a:lnTo>
                    <a:lnTo>
                      <a:pt x="2362" y="4960"/>
                    </a:lnTo>
                    <a:lnTo>
                      <a:pt x="2646" y="4441"/>
                    </a:lnTo>
                    <a:lnTo>
                      <a:pt x="3024" y="3921"/>
                    </a:lnTo>
                    <a:lnTo>
                      <a:pt x="3449" y="3448"/>
                    </a:lnTo>
                    <a:lnTo>
                      <a:pt x="3969" y="3023"/>
                    </a:lnTo>
                    <a:lnTo>
                      <a:pt x="4441" y="2645"/>
                    </a:lnTo>
                    <a:lnTo>
                      <a:pt x="4961" y="2315"/>
                    </a:lnTo>
                    <a:lnTo>
                      <a:pt x="5527" y="2079"/>
                    </a:lnTo>
                    <a:lnTo>
                      <a:pt x="6094" y="1890"/>
                    </a:lnTo>
                    <a:lnTo>
                      <a:pt x="6708" y="1701"/>
                    </a:lnTo>
                    <a:lnTo>
                      <a:pt x="7323" y="1653"/>
                    </a:lnTo>
                    <a:lnTo>
                      <a:pt x="7984" y="1606"/>
                    </a:lnTo>
                    <a:lnTo>
                      <a:pt x="8645" y="1653"/>
                    </a:lnTo>
                    <a:lnTo>
                      <a:pt x="9259" y="1701"/>
                    </a:lnTo>
                    <a:lnTo>
                      <a:pt x="9873" y="1890"/>
                    </a:lnTo>
                    <a:lnTo>
                      <a:pt x="10440" y="2079"/>
                    </a:lnTo>
                    <a:lnTo>
                      <a:pt x="11007" y="2315"/>
                    </a:lnTo>
                    <a:lnTo>
                      <a:pt x="11527" y="2645"/>
                    </a:lnTo>
                    <a:lnTo>
                      <a:pt x="12046" y="3023"/>
                    </a:lnTo>
                    <a:lnTo>
                      <a:pt x="12519" y="3448"/>
                    </a:lnTo>
                    <a:lnTo>
                      <a:pt x="12944" y="3921"/>
                    </a:lnTo>
                    <a:lnTo>
                      <a:pt x="13322" y="4441"/>
                    </a:lnTo>
                    <a:lnTo>
                      <a:pt x="13653" y="4960"/>
                    </a:lnTo>
                    <a:lnTo>
                      <a:pt x="13889" y="5527"/>
                    </a:lnTo>
                    <a:lnTo>
                      <a:pt x="14125" y="6094"/>
                    </a:lnTo>
                    <a:lnTo>
                      <a:pt x="14267" y="6708"/>
                    </a:lnTo>
                    <a:lnTo>
                      <a:pt x="14361" y="7322"/>
                    </a:lnTo>
                    <a:lnTo>
                      <a:pt x="14361" y="7983"/>
                    </a:lnTo>
                    <a:lnTo>
                      <a:pt x="14361" y="8220"/>
                    </a:lnTo>
                    <a:lnTo>
                      <a:pt x="15920" y="8692"/>
                    </a:lnTo>
                    <a:lnTo>
                      <a:pt x="15967" y="8361"/>
                    </a:lnTo>
                    <a:lnTo>
                      <a:pt x="15967" y="7983"/>
                    </a:lnTo>
                    <a:lnTo>
                      <a:pt x="15920" y="7180"/>
                    </a:lnTo>
                    <a:lnTo>
                      <a:pt x="15826" y="6377"/>
                    </a:lnTo>
                    <a:lnTo>
                      <a:pt x="15637" y="5621"/>
                    </a:lnTo>
                    <a:lnTo>
                      <a:pt x="15353" y="4866"/>
                    </a:lnTo>
                    <a:lnTo>
                      <a:pt x="14975" y="4157"/>
                    </a:lnTo>
                    <a:lnTo>
                      <a:pt x="14597" y="3496"/>
                    </a:lnTo>
                    <a:lnTo>
                      <a:pt x="14125" y="2929"/>
                    </a:lnTo>
                    <a:lnTo>
                      <a:pt x="13653" y="2362"/>
                    </a:lnTo>
                    <a:lnTo>
                      <a:pt x="13086" y="1842"/>
                    </a:lnTo>
                    <a:lnTo>
                      <a:pt x="12472" y="1370"/>
                    </a:lnTo>
                    <a:lnTo>
                      <a:pt x="11810" y="992"/>
                    </a:lnTo>
                    <a:lnTo>
                      <a:pt x="11102" y="661"/>
                    </a:lnTo>
                    <a:lnTo>
                      <a:pt x="10346" y="378"/>
                    </a:lnTo>
                    <a:lnTo>
                      <a:pt x="9590" y="189"/>
                    </a:lnTo>
                    <a:lnTo>
                      <a:pt x="8787" y="47"/>
                    </a:lnTo>
                    <a:lnTo>
                      <a:pt x="7984" y="0"/>
                    </a:lnTo>
                    <a:close/>
                    <a:moveTo>
                      <a:pt x="7984" y="7983"/>
                    </a:moveTo>
                    <a:lnTo>
                      <a:pt x="10393" y="15967"/>
                    </a:lnTo>
                    <a:lnTo>
                      <a:pt x="11385" y="12944"/>
                    </a:lnTo>
                    <a:lnTo>
                      <a:pt x="14786" y="16345"/>
                    </a:lnTo>
                    <a:lnTo>
                      <a:pt x="16345" y="14786"/>
                    </a:lnTo>
                    <a:lnTo>
                      <a:pt x="12944" y="11385"/>
                    </a:lnTo>
                    <a:lnTo>
                      <a:pt x="15967" y="10393"/>
                    </a:lnTo>
                    <a:lnTo>
                      <a:pt x="7984" y="798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sp>
            <p:nvSpPr>
              <p:cNvPr descr="An icon showing an ascending bar graph and line graph. " id="1106" name="Google Shape;1106;p63"/>
              <p:cNvSpPr/>
              <p:nvPr/>
            </p:nvSpPr>
            <p:spPr>
              <a:xfrm>
                <a:off x="7092815" y="3893367"/>
                <a:ext cx="147857" cy="147846"/>
              </a:xfrm>
              <a:custGeom>
                <a:rect b="b" l="l" r="r" t="t"/>
                <a:pathLst>
                  <a:path extrusionOk="0" h="14361" w="14362">
                    <a:moveTo>
                      <a:pt x="14362" y="0"/>
                    </a:moveTo>
                    <a:lnTo>
                      <a:pt x="8787" y="5574"/>
                    </a:lnTo>
                    <a:lnTo>
                      <a:pt x="5575" y="2362"/>
                    </a:lnTo>
                    <a:lnTo>
                      <a:pt x="1" y="7984"/>
                    </a:lnTo>
                    <a:lnTo>
                      <a:pt x="1" y="10204"/>
                    </a:lnTo>
                    <a:lnTo>
                      <a:pt x="5575" y="4630"/>
                    </a:lnTo>
                    <a:lnTo>
                      <a:pt x="8787" y="7842"/>
                    </a:lnTo>
                    <a:lnTo>
                      <a:pt x="14362" y="2268"/>
                    </a:lnTo>
                    <a:lnTo>
                      <a:pt x="14362" y="0"/>
                    </a:lnTo>
                    <a:close/>
                    <a:moveTo>
                      <a:pt x="1607" y="11149"/>
                    </a:moveTo>
                    <a:lnTo>
                      <a:pt x="1" y="12755"/>
                    </a:lnTo>
                    <a:lnTo>
                      <a:pt x="1" y="14361"/>
                    </a:lnTo>
                    <a:lnTo>
                      <a:pt x="1607" y="14361"/>
                    </a:lnTo>
                    <a:lnTo>
                      <a:pt x="1607" y="11149"/>
                    </a:lnTo>
                    <a:close/>
                    <a:moveTo>
                      <a:pt x="4772" y="7984"/>
                    </a:moveTo>
                    <a:lnTo>
                      <a:pt x="3166" y="9542"/>
                    </a:lnTo>
                    <a:lnTo>
                      <a:pt x="3166" y="14361"/>
                    </a:lnTo>
                    <a:lnTo>
                      <a:pt x="4772" y="14361"/>
                    </a:lnTo>
                    <a:lnTo>
                      <a:pt x="4772" y="7984"/>
                    </a:lnTo>
                    <a:close/>
                    <a:moveTo>
                      <a:pt x="6378" y="7984"/>
                    </a:moveTo>
                    <a:lnTo>
                      <a:pt x="6378" y="14361"/>
                    </a:lnTo>
                    <a:lnTo>
                      <a:pt x="7984" y="14361"/>
                    </a:lnTo>
                    <a:lnTo>
                      <a:pt x="7984" y="9590"/>
                    </a:lnTo>
                    <a:lnTo>
                      <a:pt x="6378" y="7984"/>
                    </a:lnTo>
                    <a:close/>
                    <a:moveTo>
                      <a:pt x="11149" y="7984"/>
                    </a:moveTo>
                    <a:lnTo>
                      <a:pt x="9543" y="9590"/>
                    </a:lnTo>
                    <a:lnTo>
                      <a:pt x="9543" y="14361"/>
                    </a:lnTo>
                    <a:lnTo>
                      <a:pt x="11149" y="14361"/>
                    </a:lnTo>
                    <a:lnTo>
                      <a:pt x="11149" y="7984"/>
                    </a:lnTo>
                    <a:close/>
                    <a:moveTo>
                      <a:pt x="14362" y="4771"/>
                    </a:moveTo>
                    <a:lnTo>
                      <a:pt x="12755" y="6377"/>
                    </a:lnTo>
                    <a:lnTo>
                      <a:pt x="12755" y="14361"/>
                    </a:lnTo>
                    <a:lnTo>
                      <a:pt x="14362" y="14361"/>
                    </a:lnTo>
                    <a:lnTo>
                      <a:pt x="14362" y="477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</p:grpSp>
      </p:grpSp>
      <p:sp>
        <p:nvSpPr>
          <p:cNvPr id="1107" name="Google Shape;1107;p63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6"/>
          <p:cNvSpPr/>
          <p:nvPr/>
        </p:nvSpPr>
        <p:spPr>
          <a:xfrm>
            <a:off x="3577325" y="53655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36" name="Google Shape;436;p46"/>
          <p:cNvSpPr/>
          <p:nvPr/>
        </p:nvSpPr>
        <p:spPr>
          <a:xfrm>
            <a:off x="3577325" y="122860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37" name="Google Shape;437;p46"/>
          <p:cNvSpPr/>
          <p:nvPr/>
        </p:nvSpPr>
        <p:spPr>
          <a:xfrm>
            <a:off x="3577325" y="192065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38" name="Google Shape;438;p46"/>
          <p:cNvSpPr/>
          <p:nvPr/>
        </p:nvSpPr>
        <p:spPr>
          <a:xfrm>
            <a:off x="3577325" y="261270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39" name="Google Shape;439;p46"/>
          <p:cNvSpPr/>
          <p:nvPr/>
        </p:nvSpPr>
        <p:spPr>
          <a:xfrm>
            <a:off x="3577325" y="330475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440" name="Google Shape;440;p46"/>
          <p:cNvSpPr/>
          <p:nvPr/>
        </p:nvSpPr>
        <p:spPr>
          <a:xfrm>
            <a:off x="3577325" y="3996800"/>
            <a:ext cx="4041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cxnSp>
        <p:nvCxnSpPr>
          <p:cNvPr id="441" name="Google Shape;441;p46"/>
          <p:cNvCxnSpPr/>
          <p:nvPr/>
        </p:nvCxnSpPr>
        <p:spPr>
          <a:xfrm>
            <a:off x="4087725" y="108267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2" name="Google Shape;442;p46"/>
          <p:cNvCxnSpPr/>
          <p:nvPr/>
        </p:nvCxnSpPr>
        <p:spPr>
          <a:xfrm>
            <a:off x="4087725" y="177472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3" name="Google Shape;443;p46"/>
          <p:cNvCxnSpPr/>
          <p:nvPr/>
        </p:nvCxnSpPr>
        <p:spPr>
          <a:xfrm>
            <a:off x="4087725" y="246677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4" name="Google Shape;444;p46"/>
          <p:cNvCxnSpPr/>
          <p:nvPr/>
        </p:nvCxnSpPr>
        <p:spPr>
          <a:xfrm>
            <a:off x="4087725" y="315882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5" name="Google Shape;445;p46"/>
          <p:cNvCxnSpPr/>
          <p:nvPr/>
        </p:nvCxnSpPr>
        <p:spPr>
          <a:xfrm>
            <a:off x="4087725" y="3850875"/>
            <a:ext cx="4770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6" name="Google Shape;446;p46"/>
          <p:cNvSpPr txBox="1"/>
          <p:nvPr>
            <p:ph idx="1" type="subTitle"/>
          </p:nvPr>
        </p:nvSpPr>
        <p:spPr>
          <a:xfrm>
            <a:off x="3584425" y="5365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47" name="Google Shape;447;p46"/>
          <p:cNvSpPr txBox="1"/>
          <p:nvPr>
            <p:ph idx="5" type="subTitle"/>
          </p:nvPr>
        </p:nvSpPr>
        <p:spPr>
          <a:xfrm>
            <a:off x="3584425" y="12286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48" name="Google Shape;448;p46"/>
          <p:cNvSpPr txBox="1"/>
          <p:nvPr>
            <p:ph idx="2" type="subTitle"/>
          </p:nvPr>
        </p:nvSpPr>
        <p:spPr>
          <a:xfrm>
            <a:off x="3584425" y="192065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49" name="Google Shape;449;p46"/>
          <p:cNvSpPr txBox="1"/>
          <p:nvPr>
            <p:ph idx="6" type="subTitle"/>
          </p:nvPr>
        </p:nvSpPr>
        <p:spPr>
          <a:xfrm>
            <a:off x="3584425" y="26127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50" name="Google Shape;450;p46"/>
          <p:cNvSpPr txBox="1"/>
          <p:nvPr>
            <p:ph idx="3" type="subTitle"/>
          </p:nvPr>
        </p:nvSpPr>
        <p:spPr>
          <a:xfrm>
            <a:off x="3584425" y="3291625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51" name="Google Shape;451;p46"/>
          <p:cNvSpPr txBox="1"/>
          <p:nvPr>
            <p:ph idx="4" type="subTitle"/>
          </p:nvPr>
        </p:nvSpPr>
        <p:spPr>
          <a:xfrm>
            <a:off x="3584425" y="3996800"/>
            <a:ext cx="4041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52" name="Google Shape;452;p46"/>
          <p:cNvSpPr txBox="1"/>
          <p:nvPr>
            <p:ph idx="7" type="subTitle"/>
          </p:nvPr>
        </p:nvSpPr>
        <p:spPr>
          <a:xfrm>
            <a:off x="3986175" y="5103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section title</a:t>
            </a:r>
            <a:endParaRPr/>
          </a:p>
        </p:txBody>
      </p:sp>
      <p:sp>
        <p:nvSpPr>
          <p:cNvPr id="453" name="Google Shape;453;p46"/>
          <p:cNvSpPr txBox="1"/>
          <p:nvPr>
            <p:ph idx="8" type="subTitle"/>
          </p:nvPr>
        </p:nvSpPr>
        <p:spPr>
          <a:xfrm>
            <a:off x="3986175" y="12023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section title</a:t>
            </a:r>
            <a:endParaRPr/>
          </a:p>
        </p:txBody>
      </p:sp>
      <p:sp>
        <p:nvSpPr>
          <p:cNvPr id="454" name="Google Shape;454;p46"/>
          <p:cNvSpPr txBox="1"/>
          <p:nvPr>
            <p:ph idx="9" type="subTitle"/>
          </p:nvPr>
        </p:nvSpPr>
        <p:spPr>
          <a:xfrm>
            <a:off x="3986175" y="18944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section title</a:t>
            </a:r>
            <a:endParaRPr/>
          </a:p>
        </p:txBody>
      </p:sp>
      <p:sp>
        <p:nvSpPr>
          <p:cNvPr id="455" name="Google Shape;455;p46"/>
          <p:cNvSpPr txBox="1"/>
          <p:nvPr>
            <p:ph idx="13" type="subTitle"/>
          </p:nvPr>
        </p:nvSpPr>
        <p:spPr>
          <a:xfrm>
            <a:off x="3986175" y="25864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section title</a:t>
            </a:r>
            <a:endParaRPr/>
          </a:p>
        </p:txBody>
      </p:sp>
      <p:sp>
        <p:nvSpPr>
          <p:cNvPr id="456" name="Google Shape;456;p46"/>
          <p:cNvSpPr txBox="1"/>
          <p:nvPr>
            <p:ph idx="14" type="subTitle"/>
          </p:nvPr>
        </p:nvSpPr>
        <p:spPr>
          <a:xfrm>
            <a:off x="3986175" y="327850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section title</a:t>
            </a:r>
            <a:endParaRPr/>
          </a:p>
        </p:txBody>
      </p:sp>
      <p:sp>
        <p:nvSpPr>
          <p:cNvPr id="457" name="Google Shape;457;p46"/>
          <p:cNvSpPr txBox="1"/>
          <p:nvPr>
            <p:ph idx="15" type="subTitle"/>
          </p:nvPr>
        </p:nvSpPr>
        <p:spPr>
          <a:xfrm>
            <a:off x="3986175" y="3970550"/>
            <a:ext cx="38589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section title</a:t>
            </a:r>
            <a:endParaRPr/>
          </a:p>
        </p:txBody>
      </p:sp>
      <p:sp>
        <p:nvSpPr>
          <p:cNvPr id="458" name="Google Shape;458;p46"/>
          <p:cNvSpPr txBox="1"/>
          <p:nvPr>
            <p:ph type="title"/>
          </p:nvPr>
        </p:nvSpPr>
        <p:spPr>
          <a:xfrm>
            <a:off x="228600" y="256925"/>
            <a:ext cx="2926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459" name="Google Shape;459;p46"/>
          <p:cNvSpPr txBox="1"/>
          <p:nvPr>
            <p:ph idx="16" type="subTitle"/>
          </p:nvPr>
        </p:nvSpPr>
        <p:spPr>
          <a:xfrm>
            <a:off x="7851925" y="5103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00</a:t>
            </a:r>
            <a:endParaRPr/>
          </a:p>
        </p:txBody>
      </p:sp>
      <p:sp>
        <p:nvSpPr>
          <p:cNvPr id="460" name="Google Shape;460;p46"/>
          <p:cNvSpPr txBox="1"/>
          <p:nvPr>
            <p:ph idx="17" type="subTitle"/>
          </p:nvPr>
        </p:nvSpPr>
        <p:spPr>
          <a:xfrm>
            <a:off x="7851925" y="12023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00</a:t>
            </a:r>
            <a:endParaRPr/>
          </a:p>
        </p:txBody>
      </p:sp>
      <p:sp>
        <p:nvSpPr>
          <p:cNvPr id="461" name="Google Shape;461;p46"/>
          <p:cNvSpPr txBox="1"/>
          <p:nvPr>
            <p:ph idx="18" type="subTitle"/>
          </p:nvPr>
        </p:nvSpPr>
        <p:spPr>
          <a:xfrm>
            <a:off x="7851925" y="18944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00</a:t>
            </a:r>
            <a:endParaRPr/>
          </a:p>
        </p:txBody>
      </p:sp>
      <p:sp>
        <p:nvSpPr>
          <p:cNvPr id="462" name="Google Shape;462;p46"/>
          <p:cNvSpPr txBox="1"/>
          <p:nvPr>
            <p:ph idx="19" type="subTitle"/>
          </p:nvPr>
        </p:nvSpPr>
        <p:spPr>
          <a:xfrm>
            <a:off x="7851925" y="25864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00</a:t>
            </a:r>
            <a:endParaRPr/>
          </a:p>
        </p:txBody>
      </p:sp>
      <p:sp>
        <p:nvSpPr>
          <p:cNvPr id="463" name="Google Shape;463;p46"/>
          <p:cNvSpPr txBox="1"/>
          <p:nvPr>
            <p:ph idx="20" type="subTitle"/>
          </p:nvPr>
        </p:nvSpPr>
        <p:spPr>
          <a:xfrm>
            <a:off x="7851925" y="327850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00</a:t>
            </a:r>
            <a:endParaRPr/>
          </a:p>
        </p:txBody>
      </p:sp>
      <p:sp>
        <p:nvSpPr>
          <p:cNvPr id="464" name="Google Shape;464;p46"/>
          <p:cNvSpPr txBox="1"/>
          <p:nvPr>
            <p:ph idx="21" type="subTitle"/>
          </p:nvPr>
        </p:nvSpPr>
        <p:spPr>
          <a:xfrm>
            <a:off x="7851925" y="3970550"/>
            <a:ext cx="10632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00</a:t>
            </a:r>
            <a:endParaRPr/>
          </a:p>
        </p:txBody>
      </p:sp>
      <p:sp>
        <p:nvSpPr>
          <p:cNvPr id="465" name="Google Shape;465;p46"/>
          <p:cNvSpPr/>
          <p:nvPr/>
        </p:nvSpPr>
        <p:spPr>
          <a:xfrm rot="188826">
            <a:off x="319974" y="856283"/>
            <a:ext cx="1440087" cy="45350"/>
          </a:xfrm>
          <a:custGeom>
            <a:rect b="b" l="l" r="r" t="t"/>
            <a:pathLst>
              <a:path extrusionOk="0" h="1814" w="57603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6" name="Google Shape;466;p46"/>
          <p:cNvSpPr txBox="1"/>
          <p:nvPr>
            <p:ph idx="2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64"/>
          <p:cNvSpPr/>
          <p:nvPr/>
        </p:nvSpPr>
        <p:spPr>
          <a:xfrm>
            <a:off x="4198775" y="310574"/>
            <a:ext cx="1428754" cy="548611"/>
          </a:xfrm>
          <a:custGeom>
            <a:rect b="b" l="l" r="r" t="t"/>
            <a:pathLst>
              <a:path extrusionOk="0" h="31211" w="59309">
                <a:moveTo>
                  <a:pt x="0" y="17210"/>
                </a:moveTo>
                <a:cubicBezTo>
                  <a:pt x="13955" y="31155"/>
                  <a:pt x="56355" y="38917"/>
                  <a:pt x="59146" y="19387"/>
                </a:cubicBezTo>
                <a:cubicBezTo>
                  <a:pt x="61765" y="1061"/>
                  <a:pt x="18170" y="-6403"/>
                  <a:pt x="5080" y="6687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13" name="Google Shape;1113;p64"/>
          <p:cNvSpPr txBox="1"/>
          <p:nvPr>
            <p:ph idx="5" type="body"/>
          </p:nvPr>
        </p:nvSpPr>
        <p:spPr>
          <a:xfrm>
            <a:off x="2286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introduce the key performance indicators (KPIs) for each channel. You might have a single KPI or several. List them out like this:</a:t>
            </a:r>
            <a:endParaRPr/>
          </a:p>
        </p:txBody>
      </p:sp>
      <p:sp>
        <p:nvSpPr>
          <p:cNvPr id="1114" name="Google Shape;1114;p64"/>
          <p:cNvSpPr txBox="1"/>
          <p:nvPr>
            <p:ph type="title"/>
          </p:nvPr>
        </p:nvSpPr>
        <p:spPr>
          <a:xfrm>
            <a:off x="228600" y="256925"/>
            <a:ext cx="57072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we’ll measure the success of the campaign</a:t>
            </a:r>
            <a:endParaRPr/>
          </a:p>
        </p:txBody>
      </p:sp>
      <p:sp>
        <p:nvSpPr>
          <p:cNvPr id="1115" name="Google Shape;1115;p64"/>
          <p:cNvSpPr txBox="1"/>
          <p:nvPr>
            <p:ph idx="6" type="body"/>
          </p:nvPr>
        </p:nvSpPr>
        <p:spPr>
          <a:xfrm>
            <a:off x="24237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introduce the key performance indicators (KPIs) for each channel. You might have a single KPI or several. List them out like this:</a:t>
            </a:r>
            <a:endParaRPr/>
          </a:p>
        </p:txBody>
      </p:sp>
      <p:sp>
        <p:nvSpPr>
          <p:cNvPr id="1116" name="Google Shape;1116;p64"/>
          <p:cNvSpPr txBox="1"/>
          <p:nvPr>
            <p:ph idx="7" type="body"/>
          </p:nvPr>
        </p:nvSpPr>
        <p:spPr>
          <a:xfrm>
            <a:off x="46188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introduce the key performance indicators (KPIs) for each channel. You might have a single KPI or several. List them out like this:</a:t>
            </a:r>
            <a:endParaRPr/>
          </a:p>
        </p:txBody>
      </p:sp>
      <p:sp>
        <p:nvSpPr>
          <p:cNvPr id="1117" name="Google Shape;1117;p64"/>
          <p:cNvSpPr txBox="1"/>
          <p:nvPr>
            <p:ph idx="8" type="body"/>
          </p:nvPr>
        </p:nvSpPr>
        <p:spPr>
          <a:xfrm>
            <a:off x="6813900" y="2266758"/>
            <a:ext cx="2039100" cy="7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introduce the key performance indicators (KPIs) for each channel. You might have a single KPI or several. List them out like this:</a:t>
            </a:r>
            <a:endParaRPr/>
          </a:p>
        </p:txBody>
      </p:sp>
      <p:sp>
        <p:nvSpPr>
          <p:cNvPr id="1118" name="Google Shape;1118;p64"/>
          <p:cNvSpPr txBox="1"/>
          <p:nvPr>
            <p:ph idx="1" type="subTitle"/>
          </p:nvPr>
        </p:nvSpPr>
        <p:spPr>
          <a:xfrm>
            <a:off x="22860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Channel name</a:t>
            </a:r>
            <a:endParaRPr/>
          </a:p>
        </p:txBody>
      </p:sp>
      <p:sp>
        <p:nvSpPr>
          <p:cNvPr id="1119" name="Google Shape;1119;p64"/>
          <p:cNvSpPr txBox="1"/>
          <p:nvPr>
            <p:ph idx="2" type="subTitle"/>
          </p:nvPr>
        </p:nvSpPr>
        <p:spPr>
          <a:xfrm>
            <a:off x="2423700" y="1872350"/>
            <a:ext cx="20613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Channel name</a:t>
            </a:r>
            <a:endParaRPr/>
          </a:p>
        </p:txBody>
      </p:sp>
      <p:sp>
        <p:nvSpPr>
          <p:cNvPr id="1120" name="Google Shape;1120;p64"/>
          <p:cNvSpPr txBox="1"/>
          <p:nvPr>
            <p:ph idx="3" type="subTitle"/>
          </p:nvPr>
        </p:nvSpPr>
        <p:spPr>
          <a:xfrm>
            <a:off x="6811650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Channel name</a:t>
            </a:r>
            <a:endParaRPr/>
          </a:p>
        </p:txBody>
      </p:sp>
      <p:sp>
        <p:nvSpPr>
          <p:cNvPr id="1121" name="Google Shape;1121;p64"/>
          <p:cNvSpPr txBox="1"/>
          <p:nvPr>
            <p:ph idx="4" type="subTitle"/>
          </p:nvPr>
        </p:nvSpPr>
        <p:spPr>
          <a:xfrm>
            <a:off x="4615425" y="1872350"/>
            <a:ext cx="2039100" cy="347400"/>
          </a:xfrm>
          <a:prstGeom prst="rect">
            <a:avLst/>
          </a:prstGeom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Channel name</a:t>
            </a:r>
            <a:endParaRPr/>
          </a:p>
        </p:txBody>
      </p:sp>
      <p:cxnSp>
        <p:nvCxnSpPr>
          <p:cNvPr id="1122" name="Google Shape;1122;p64"/>
          <p:cNvCxnSpPr/>
          <p:nvPr/>
        </p:nvCxnSpPr>
        <p:spPr>
          <a:xfrm>
            <a:off x="248200" y="3065432"/>
            <a:ext cx="1983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3" name="Google Shape;1123;p64"/>
          <p:cNvSpPr txBox="1"/>
          <p:nvPr/>
        </p:nvSpPr>
        <p:spPr>
          <a:xfrm>
            <a:off x="228600" y="3125205"/>
            <a:ext cx="20031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48590" lvl="0" marL="18288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→"/>
            </a:pPr>
            <a:r>
              <a:rPr b="1" lang="en" sz="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KPI 1</a:t>
            </a:r>
            <a:endParaRPr b="1" sz="9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1124" name="Google Shape;1124;p64"/>
          <p:cNvCxnSpPr/>
          <p:nvPr/>
        </p:nvCxnSpPr>
        <p:spPr>
          <a:xfrm>
            <a:off x="248200" y="3541379"/>
            <a:ext cx="1983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5" name="Google Shape;1125;p64"/>
          <p:cNvSpPr txBox="1"/>
          <p:nvPr/>
        </p:nvSpPr>
        <p:spPr>
          <a:xfrm>
            <a:off x="228600" y="3601153"/>
            <a:ext cx="20031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48590" lvl="0" marL="18288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→"/>
            </a:pPr>
            <a:r>
              <a:rPr b="1" lang="en" sz="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KPI 2</a:t>
            </a:r>
            <a:endParaRPr b="1" sz="9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1126" name="Google Shape;1126;p64"/>
          <p:cNvCxnSpPr/>
          <p:nvPr/>
        </p:nvCxnSpPr>
        <p:spPr>
          <a:xfrm>
            <a:off x="248200" y="4017326"/>
            <a:ext cx="1983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7" name="Google Shape;1127;p64"/>
          <p:cNvSpPr txBox="1"/>
          <p:nvPr/>
        </p:nvSpPr>
        <p:spPr>
          <a:xfrm>
            <a:off x="228600" y="4077100"/>
            <a:ext cx="20031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48590" lvl="0" marL="18288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→"/>
            </a:pPr>
            <a:r>
              <a:rPr b="1" lang="en" sz="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KPI 3</a:t>
            </a:r>
            <a:endParaRPr b="1" sz="9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1128" name="Google Shape;1128;p64"/>
          <p:cNvCxnSpPr/>
          <p:nvPr/>
        </p:nvCxnSpPr>
        <p:spPr>
          <a:xfrm>
            <a:off x="2465600" y="3065432"/>
            <a:ext cx="1983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9" name="Google Shape;1129;p64"/>
          <p:cNvSpPr txBox="1"/>
          <p:nvPr/>
        </p:nvSpPr>
        <p:spPr>
          <a:xfrm>
            <a:off x="2446000" y="3125205"/>
            <a:ext cx="20031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48590" lvl="0" marL="18288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→"/>
            </a:pPr>
            <a:r>
              <a:rPr b="1" lang="en" sz="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KPI 1</a:t>
            </a:r>
            <a:endParaRPr b="1" sz="9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1130" name="Google Shape;1130;p64"/>
          <p:cNvCxnSpPr/>
          <p:nvPr/>
        </p:nvCxnSpPr>
        <p:spPr>
          <a:xfrm>
            <a:off x="2465600" y="3541379"/>
            <a:ext cx="1983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1" name="Google Shape;1131;p64"/>
          <p:cNvSpPr txBox="1"/>
          <p:nvPr/>
        </p:nvSpPr>
        <p:spPr>
          <a:xfrm>
            <a:off x="2446000" y="3601153"/>
            <a:ext cx="20031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48590" lvl="0" marL="18288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→"/>
            </a:pPr>
            <a:r>
              <a:rPr b="1" lang="en" sz="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KPI 2</a:t>
            </a:r>
            <a:endParaRPr b="1" sz="9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1132" name="Google Shape;1132;p64"/>
          <p:cNvCxnSpPr/>
          <p:nvPr/>
        </p:nvCxnSpPr>
        <p:spPr>
          <a:xfrm>
            <a:off x="2465600" y="4017326"/>
            <a:ext cx="1983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3" name="Google Shape;1133;p64"/>
          <p:cNvSpPr txBox="1"/>
          <p:nvPr/>
        </p:nvSpPr>
        <p:spPr>
          <a:xfrm>
            <a:off x="2446000" y="4077100"/>
            <a:ext cx="20031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48590" lvl="0" marL="18288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→"/>
            </a:pPr>
            <a:r>
              <a:rPr b="1" lang="en" sz="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KPI 3</a:t>
            </a:r>
            <a:endParaRPr b="1" sz="9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1134" name="Google Shape;1134;p64"/>
          <p:cNvCxnSpPr/>
          <p:nvPr/>
        </p:nvCxnSpPr>
        <p:spPr>
          <a:xfrm>
            <a:off x="4702600" y="3065432"/>
            <a:ext cx="1983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5" name="Google Shape;1135;p64"/>
          <p:cNvSpPr txBox="1"/>
          <p:nvPr/>
        </p:nvSpPr>
        <p:spPr>
          <a:xfrm>
            <a:off x="4683000" y="3125205"/>
            <a:ext cx="20031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48590" lvl="0" marL="18288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→"/>
            </a:pPr>
            <a:r>
              <a:rPr b="1" lang="en" sz="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KPI 1</a:t>
            </a:r>
            <a:endParaRPr b="1" sz="9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1136" name="Google Shape;1136;p64"/>
          <p:cNvCxnSpPr/>
          <p:nvPr/>
        </p:nvCxnSpPr>
        <p:spPr>
          <a:xfrm>
            <a:off x="4702600" y="3541379"/>
            <a:ext cx="1983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7" name="Google Shape;1137;p64"/>
          <p:cNvSpPr txBox="1"/>
          <p:nvPr/>
        </p:nvSpPr>
        <p:spPr>
          <a:xfrm>
            <a:off x="4683000" y="3601153"/>
            <a:ext cx="20031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48590" lvl="0" marL="18288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→"/>
            </a:pPr>
            <a:r>
              <a:rPr b="1" lang="en" sz="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KPI 2</a:t>
            </a:r>
            <a:endParaRPr b="1" sz="9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1138" name="Google Shape;1138;p64"/>
          <p:cNvCxnSpPr/>
          <p:nvPr/>
        </p:nvCxnSpPr>
        <p:spPr>
          <a:xfrm>
            <a:off x="4702600" y="4017326"/>
            <a:ext cx="1983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9" name="Google Shape;1139;p64"/>
          <p:cNvCxnSpPr/>
          <p:nvPr/>
        </p:nvCxnSpPr>
        <p:spPr>
          <a:xfrm>
            <a:off x="6833500" y="3065432"/>
            <a:ext cx="1983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0" name="Google Shape;1140;p64"/>
          <p:cNvSpPr txBox="1"/>
          <p:nvPr/>
        </p:nvSpPr>
        <p:spPr>
          <a:xfrm>
            <a:off x="6813900" y="3125205"/>
            <a:ext cx="20031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48590" lvl="0" marL="18288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→"/>
            </a:pPr>
            <a:r>
              <a:rPr b="1" lang="en" sz="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KPI 1</a:t>
            </a:r>
            <a:endParaRPr b="1" sz="9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1141" name="Google Shape;1141;p64"/>
          <p:cNvCxnSpPr/>
          <p:nvPr/>
        </p:nvCxnSpPr>
        <p:spPr>
          <a:xfrm>
            <a:off x="6833500" y="3541379"/>
            <a:ext cx="1983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2" name="Google Shape;1142;p64"/>
          <p:cNvSpPr txBox="1"/>
          <p:nvPr/>
        </p:nvSpPr>
        <p:spPr>
          <a:xfrm>
            <a:off x="6813900" y="3601153"/>
            <a:ext cx="20031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48590" lvl="0" marL="18288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→"/>
            </a:pPr>
            <a:r>
              <a:rPr b="1" lang="en" sz="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KPI 2</a:t>
            </a:r>
            <a:endParaRPr b="1" sz="9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1143" name="Google Shape;1143;p64"/>
          <p:cNvCxnSpPr/>
          <p:nvPr/>
        </p:nvCxnSpPr>
        <p:spPr>
          <a:xfrm>
            <a:off x="6833500" y="4017326"/>
            <a:ext cx="1983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4" name="Google Shape;1144;p64"/>
          <p:cNvSpPr txBox="1"/>
          <p:nvPr/>
        </p:nvSpPr>
        <p:spPr>
          <a:xfrm>
            <a:off x="6813900" y="4077100"/>
            <a:ext cx="20031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48590" lvl="0" marL="18288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→"/>
            </a:pPr>
            <a:r>
              <a:rPr b="1" lang="en" sz="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KPI 3</a:t>
            </a:r>
            <a:endParaRPr b="1" sz="9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45" name="Google Shape;1145;p64"/>
          <p:cNvSpPr txBox="1"/>
          <p:nvPr/>
        </p:nvSpPr>
        <p:spPr>
          <a:xfrm>
            <a:off x="4683000" y="4077100"/>
            <a:ext cx="2003100" cy="3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48590" lvl="0" marL="18288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 Sans"/>
              <a:buChar char="→"/>
            </a:pPr>
            <a:r>
              <a:rPr b="1" lang="en" sz="9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KPI 3</a:t>
            </a:r>
            <a:endParaRPr b="1" sz="9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46" name="Google Shape;1146;p64"/>
          <p:cNvSpPr txBox="1"/>
          <p:nvPr>
            <p:ph idx="9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65"/>
          <p:cNvSpPr txBox="1"/>
          <p:nvPr>
            <p:ph type="title"/>
          </p:nvPr>
        </p:nvSpPr>
        <p:spPr>
          <a:xfrm>
            <a:off x="228600" y="256925"/>
            <a:ext cx="57072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How we’ll measure the success of the campaign</a:t>
            </a:r>
            <a:endParaRPr sz="2400"/>
          </a:p>
        </p:txBody>
      </p:sp>
      <p:cxnSp>
        <p:nvCxnSpPr>
          <p:cNvPr id="1152" name="Google Shape;1152;p65"/>
          <p:cNvCxnSpPr/>
          <p:nvPr/>
        </p:nvCxnSpPr>
        <p:spPr>
          <a:xfrm>
            <a:off x="322975" y="1555022"/>
            <a:ext cx="8495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3" name="Google Shape;1153;p65"/>
          <p:cNvSpPr txBox="1"/>
          <p:nvPr/>
        </p:nvSpPr>
        <p:spPr>
          <a:xfrm>
            <a:off x="228600" y="1254798"/>
            <a:ext cx="1740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Platform</a:t>
            </a:r>
            <a:endParaRPr b="1" sz="7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54" name="Google Shape;1154;p65"/>
          <p:cNvSpPr txBox="1"/>
          <p:nvPr/>
        </p:nvSpPr>
        <p:spPr>
          <a:xfrm>
            <a:off x="2005675" y="1254798"/>
            <a:ext cx="1740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KPIs</a:t>
            </a:r>
            <a:endParaRPr b="1" sz="7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1155" name="Google Shape;1155;p65"/>
          <p:cNvCxnSpPr/>
          <p:nvPr/>
        </p:nvCxnSpPr>
        <p:spPr>
          <a:xfrm>
            <a:off x="322975" y="2089291"/>
            <a:ext cx="8495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6" name="Google Shape;1156;p65"/>
          <p:cNvSpPr txBox="1"/>
          <p:nvPr/>
        </p:nvSpPr>
        <p:spPr>
          <a:xfrm>
            <a:off x="771775" y="1644106"/>
            <a:ext cx="11412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Platform name</a:t>
            </a:r>
            <a:endParaRPr b="1"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rPr>
              <a:t>XXB</a:t>
            </a:r>
            <a:endParaRPr b="1" sz="800">
              <a:solidFill>
                <a:schemeClr val="dk1"/>
              </a:solidFill>
              <a:latin typeface="Nunito Sans Medium"/>
              <a:ea typeface="Nunito Sans Medium"/>
              <a:cs typeface="Nunito Sans Medium"/>
              <a:sym typeface="Nunito Sans Medium"/>
            </a:endParaRPr>
          </a:p>
        </p:txBody>
      </p:sp>
      <p:sp>
        <p:nvSpPr>
          <p:cNvPr id="1157" name="Google Shape;1157;p65"/>
          <p:cNvSpPr/>
          <p:nvPr/>
        </p:nvSpPr>
        <p:spPr>
          <a:xfrm>
            <a:off x="2005675" y="1693606"/>
            <a:ext cx="1517100" cy="257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KPI 1</a:t>
            </a:r>
            <a:endParaRPr b="1" sz="6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58" name="Google Shape;1158;p65"/>
          <p:cNvSpPr/>
          <p:nvPr/>
        </p:nvSpPr>
        <p:spPr>
          <a:xfrm>
            <a:off x="3576200" y="1693606"/>
            <a:ext cx="1517100" cy="257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KPI 2</a:t>
            </a:r>
            <a:endParaRPr b="1" sz="6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59" name="Google Shape;1159;p65"/>
          <p:cNvSpPr/>
          <p:nvPr/>
        </p:nvSpPr>
        <p:spPr>
          <a:xfrm>
            <a:off x="5146725" y="1693606"/>
            <a:ext cx="1517100" cy="257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KPI 3</a:t>
            </a:r>
            <a:endParaRPr b="1" sz="6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60" name="Google Shape;1160;p65"/>
          <p:cNvSpPr/>
          <p:nvPr/>
        </p:nvSpPr>
        <p:spPr>
          <a:xfrm>
            <a:off x="6717250" y="1693606"/>
            <a:ext cx="1517100" cy="257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KPI 4</a:t>
            </a:r>
            <a:endParaRPr b="1" sz="6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1161" name="Google Shape;1161;p65"/>
          <p:cNvCxnSpPr/>
          <p:nvPr/>
        </p:nvCxnSpPr>
        <p:spPr>
          <a:xfrm>
            <a:off x="322975" y="2623559"/>
            <a:ext cx="8495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2" name="Google Shape;1162;p65"/>
          <p:cNvSpPr txBox="1"/>
          <p:nvPr/>
        </p:nvSpPr>
        <p:spPr>
          <a:xfrm>
            <a:off x="771775" y="2178375"/>
            <a:ext cx="11412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Platform name</a:t>
            </a:r>
            <a:endParaRPr b="1"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rPr>
              <a:t>XXB</a:t>
            </a:r>
            <a:endParaRPr sz="800">
              <a:solidFill>
                <a:schemeClr val="dk1"/>
              </a:solidFill>
              <a:latin typeface="Nunito Sans Medium"/>
              <a:ea typeface="Nunito Sans Medium"/>
              <a:cs typeface="Nunito Sans Medium"/>
              <a:sym typeface="Nunito Sans Medium"/>
            </a:endParaRPr>
          </a:p>
        </p:txBody>
      </p:sp>
      <p:sp>
        <p:nvSpPr>
          <p:cNvPr id="1163" name="Google Shape;1163;p65"/>
          <p:cNvSpPr/>
          <p:nvPr/>
        </p:nvSpPr>
        <p:spPr>
          <a:xfrm>
            <a:off x="2005675" y="2227875"/>
            <a:ext cx="1517100" cy="257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KPI 1</a:t>
            </a:r>
            <a:endParaRPr b="1" sz="6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64" name="Google Shape;1164;p65"/>
          <p:cNvSpPr/>
          <p:nvPr/>
        </p:nvSpPr>
        <p:spPr>
          <a:xfrm>
            <a:off x="322975" y="2210175"/>
            <a:ext cx="292500" cy="292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65" name="Google Shape;1165;p65"/>
          <p:cNvSpPr/>
          <p:nvPr/>
        </p:nvSpPr>
        <p:spPr>
          <a:xfrm>
            <a:off x="3576200" y="2227875"/>
            <a:ext cx="1517100" cy="257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KPI 2</a:t>
            </a:r>
            <a:endParaRPr b="1" sz="6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66" name="Google Shape;1166;p65"/>
          <p:cNvSpPr/>
          <p:nvPr/>
        </p:nvSpPr>
        <p:spPr>
          <a:xfrm>
            <a:off x="5146725" y="2227875"/>
            <a:ext cx="1517100" cy="257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KPI 3</a:t>
            </a:r>
            <a:endParaRPr b="1" sz="6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67" name="Google Shape;1167;p65"/>
          <p:cNvSpPr/>
          <p:nvPr/>
        </p:nvSpPr>
        <p:spPr>
          <a:xfrm>
            <a:off x="6717250" y="2227875"/>
            <a:ext cx="1517100" cy="257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KPI 4</a:t>
            </a:r>
            <a:endParaRPr b="1" sz="6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1168" name="Google Shape;1168;p65"/>
          <p:cNvCxnSpPr/>
          <p:nvPr/>
        </p:nvCxnSpPr>
        <p:spPr>
          <a:xfrm>
            <a:off x="322975" y="3157828"/>
            <a:ext cx="8495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9" name="Google Shape;1169;p65"/>
          <p:cNvSpPr txBox="1"/>
          <p:nvPr/>
        </p:nvSpPr>
        <p:spPr>
          <a:xfrm>
            <a:off x="771775" y="2712644"/>
            <a:ext cx="11412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Platform name</a:t>
            </a:r>
            <a:endParaRPr b="1"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rPr>
              <a:t>XXB</a:t>
            </a:r>
            <a:endParaRPr b="1" sz="800">
              <a:solidFill>
                <a:schemeClr val="dk1"/>
              </a:solidFill>
              <a:latin typeface="Nunito Sans Medium"/>
              <a:ea typeface="Nunito Sans Medium"/>
              <a:cs typeface="Nunito Sans Medium"/>
              <a:sym typeface="Nunito Sans Medium"/>
            </a:endParaRPr>
          </a:p>
        </p:txBody>
      </p:sp>
      <p:sp>
        <p:nvSpPr>
          <p:cNvPr id="1170" name="Google Shape;1170;p65"/>
          <p:cNvSpPr/>
          <p:nvPr/>
        </p:nvSpPr>
        <p:spPr>
          <a:xfrm>
            <a:off x="2005675" y="2762144"/>
            <a:ext cx="1517100" cy="257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KPI 1</a:t>
            </a:r>
            <a:endParaRPr b="1" sz="6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71" name="Google Shape;1171;p65"/>
          <p:cNvSpPr/>
          <p:nvPr/>
        </p:nvSpPr>
        <p:spPr>
          <a:xfrm>
            <a:off x="322975" y="2744444"/>
            <a:ext cx="292500" cy="292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72" name="Google Shape;1172;p65"/>
          <p:cNvSpPr/>
          <p:nvPr/>
        </p:nvSpPr>
        <p:spPr>
          <a:xfrm>
            <a:off x="3576200" y="2762144"/>
            <a:ext cx="1517100" cy="257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KPI 2</a:t>
            </a:r>
            <a:endParaRPr b="1" sz="6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73" name="Google Shape;1173;p65"/>
          <p:cNvSpPr/>
          <p:nvPr/>
        </p:nvSpPr>
        <p:spPr>
          <a:xfrm>
            <a:off x="5146725" y="2762144"/>
            <a:ext cx="1517100" cy="257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KPI 3</a:t>
            </a:r>
            <a:endParaRPr b="1" sz="6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74" name="Google Shape;1174;p65"/>
          <p:cNvSpPr/>
          <p:nvPr/>
        </p:nvSpPr>
        <p:spPr>
          <a:xfrm>
            <a:off x="6717250" y="2762144"/>
            <a:ext cx="1517100" cy="257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KPI 4</a:t>
            </a:r>
            <a:endParaRPr b="1" sz="6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1175" name="Google Shape;1175;p65"/>
          <p:cNvCxnSpPr/>
          <p:nvPr/>
        </p:nvCxnSpPr>
        <p:spPr>
          <a:xfrm>
            <a:off x="322975" y="3692097"/>
            <a:ext cx="8495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6" name="Google Shape;1176;p65"/>
          <p:cNvSpPr txBox="1"/>
          <p:nvPr/>
        </p:nvSpPr>
        <p:spPr>
          <a:xfrm>
            <a:off x="771775" y="3246912"/>
            <a:ext cx="11412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Platform name</a:t>
            </a:r>
            <a:endParaRPr b="1"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rPr>
              <a:t>XXB</a:t>
            </a:r>
            <a:endParaRPr b="1" sz="800">
              <a:solidFill>
                <a:schemeClr val="dk1"/>
              </a:solidFill>
              <a:latin typeface="Nunito Sans Medium"/>
              <a:ea typeface="Nunito Sans Medium"/>
              <a:cs typeface="Nunito Sans Medium"/>
              <a:sym typeface="Nunito Sans Medium"/>
            </a:endParaRPr>
          </a:p>
        </p:txBody>
      </p:sp>
      <p:sp>
        <p:nvSpPr>
          <p:cNvPr id="1177" name="Google Shape;1177;p65"/>
          <p:cNvSpPr/>
          <p:nvPr/>
        </p:nvSpPr>
        <p:spPr>
          <a:xfrm>
            <a:off x="2005675" y="3296412"/>
            <a:ext cx="1517100" cy="257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KPI 1</a:t>
            </a:r>
            <a:endParaRPr b="1" sz="6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78" name="Google Shape;1178;p65"/>
          <p:cNvSpPr/>
          <p:nvPr/>
        </p:nvSpPr>
        <p:spPr>
          <a:xfrm>
            <a:off x="322975" y="3278712"/>
            <a:ext cx="292500" cy="292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79" name="Google Shape;1179;p65"/>
          <p:cNvSpPr/>
          <p:nvPr/>
        </p:nvSpPr>
        <p:spPr>
          <a:xfrm>
            <a:off x="3576200" y="3296412"/>
            <a:ext cx="1517100" cy="257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KPI 2</a:t>
            </a:r>
            <a:endParaRPr b="1" sz="6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80" name="Google Shape;1180;p65"/>
          <p:cNvSpPr/>
          <p:nvPr/>
        </p:nvSpPr>
        <p:spPr>
          <a:xfrm>
            <a:off x="5146725" y="3296412"/>
            <a:ext cx="1517100" cy="257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KPI 3</a:t>
            </a:r>
            <a:endParaRPr b="1" sz="6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81" name="Google Shape;1181;p65"/>
          <p:cNvSpPr/>
          <p:nvPr/>
        </p:nvSpPr>
        <p:spPr>
          <a:xfrm>
            <a:off x="6717250" y="3296412"/>
            <a:ext cx="1517100" cy="257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KPI 4</a:t>
            </a:r>
            <a:endParaRPr b="1" sz="6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1182" name="Google Shape;1182;p65"/>
          <p:cNvCxnSpPr/>
          <p:nvPr/>
        </p:nvCxnSpPr>
        <p:spPr>
          <a:xfrm>
            <a:off x="322975" y="4226366"/>
            <a:ext cx="8495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3" name="Google Shape;1183;p65"/>
          <p:cNvSpPr txBox="1"/>
          <p:nvPr/>
        </p:nvSpPr>
        <p:spPr>
          <a:xfrm>
            <a:off x="771775" y="3781181"/>
            <a:ext cx="11412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Platform name</a:t>
            </a:r>
            <a:endParaRPr b="1"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rPr>
              <a:t>XXB</a:t>
            </a:r>
            <a:endParaRPr b="1" sz="800">
              <a:solidFill>
                <a:schemeClr val="dk1"/>
              </a:solidFill>
              <a:latin typeface="Nunito Sans Medium"/>
              <a:ea typeface="Nunito Sans Medium"/>
              <a:cs typeface="Nunito Sans Medium"/>
              <a:sym typeface="Nunito Sans Medium"/>
            </a:endParaRPr>
          </a:p>
        </p:txBody>
      </p:sp>
      <p:sp>
        <p:nvSpPr>
          <p:cNvPr id="1184" name="Google Shape;1184;p65"/>
          <p:cNvSpPr/>
          <p:nvPr/>
        </p:nvSpPr>
        <p:spPr>
          <a:xfrm>
            <a:off x="2005675" y="3830681"/>
            <a:ext cx="1517100" cy="257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KPI 1</a:t>
            </a:r>
            <a:endParaRPr b="1" sz="6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85" name="Google Shape;1185;p65"/>
          <p:cNvSpPr/>
          <p:nvPr/>
        </p:nvSpPr>
        <p:spPr>
          <a:xfrm>
            <a:off x="322975" y="3812981"/>
            <a:ext cx="292500" cy="292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86" name="Google Shape;1186;p65"/>
          <p:cNvSpPr/>
          <p:nvPr/>
        </p:nvSpPr>
        <p:spPr>
          <a:xfrm>
            <a:off x="3576200" y="3830681"/>
            <a:ext cx="1517100" cy="257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KPI 2</a:t>
            </a:r>
            <a:endParaRPr b="1" sz="6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87" name="Google Shape;1187;p65"/>
          <p:cNvSpPr/>
          <p:nvPr/>
        </p:nvSpPr>
        <p:spPr>
          <a:xfrm>
            <a:off x="5146725" y="3830681"/>
            <a:ext cx="1517100" cy="257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KPI 3</a:t>
            </a:r>
            <a:endParaRPr b="1" sz="6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88" name="Google Shape;1188;p65"/>
          <p:cNvSpPr/>
          <p:nvPr/>
        </p:nvSpPr>
        <p:spPr>
          <a:xfrm>
            <a:off x="6717250" y="3830681"/>
            <a:ext cx="1517100" cy="257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KPI 4</a:t>
            </a:r>
            <a:endParaRPr b="1" sz="6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89" name="Google Shape;1189;p65"/>
          <p:cNvSpPr txBox="1"/>
          <p:nvPr/>
        </p:nvSpPr>
        <p:spPr>
          <a:xfrm>
            <a:off x="771775" y="4315450"/>
            <a:ext cx="11412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Platform name</a:t>
            </a:r>
            <a:endParaRPr b="1"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Nunito Sans Medium"/>
                <a:ea typeface="Nunito Sans Medium"/>
                <a:cs typeface="Nunito Sans Medium"/>
                <a:sym typeface="Nunito Sans Medium"/>
              </a:rPr>
              <a:t>XXB</a:t>
            </a:r>
            <a:endParaRPr b="1" sz="800">
              <a:solidFill>
                <a:schemeClr val="dk1"/>
              </a:solidFill>
              <a:latin typeface="Nunito Sans Medium"/>
              <a:ea typeface="Nunito Sans Medium"/>
              <a:cs typeface="Nunito Sans Medium"/>
              <a:sym typeface="Nunito Sans Medium"/>
            </a:endParaRPr>
          </a:p>
        </p:txBody>
      </p:sp>
      <p:sp>
        <p:nvSpPr>
          <p:cNvPr id="1190" name="Google Shape;1190;p65"/>
          <p:cNvSpPr/>
          <p:nvPr/>
        </p:nvSpPr>
        <p:spPr>
          <a:xfrm>
            <a:off x="2005675" y="4364950"/>
            <a:ext cx="1517100" cy="257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KPI 1</a:t>
            </a:r>
            <a:endParaRPr b="1" sz="6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91" name="Google Shape;1191;p65"/>
          <p:cNvSpPr/>
          <p:nvPr/>
        </p:nvSpPr>
        <p:spPr>
          <a:xfrm>
            <a:off x="322975" y="4347250"/>
            <a:ext cx="292500" cy="292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92" name="Google Shape;1192;p65"/>
          <p:cNvSpPr/>
          <p:nvPr/>
        </p:nvSpPr>
        <p:spPr>
          <a:xfrm>
            <a:off x="3576200" y="4364950"/>
            <a:ext cx="1517100" cy="257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KPI 2</a:t>
            </a:r>
            <a:endParaRPr b="1" sz="6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93" name="Google Shape;1193;p65"/>
          <p:cNvSpPr/>
          <p:nvPr/>
        </p:nvSpPr>
        <p:spPr>
          <a:xfrm>
            <a:off x="5146725" y="4364950"/>
            <a:ext cx="1517100" cy="257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KPI 3</a:t>
            </a:r>
            <a:endParaRPr b="1" sz="6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94" name="Google Shape;1194;p65"/>
          <p:cNvSpPr/>
          <p:nvPr/>
        </p:nvSpPr>
        <p:spPr>
          <a:xfrm>
            <a:off x="6717250" y="4364950"/>
            <a:ext cx="1517100" cy="257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2"/>
                </a:solidFill>
                <a:latin typeface="Nunito Sans"/>
                <a:ea typeface="Nunito Sans"/>
                <a:cs typeface="Nunito Sans"/>
                <a:sym typeface="Nunito Sans"/>
              </a:rPr>
              <a:t>KPI 4</a:t>
            </a:r>
            <a:endParaRPr b="1" sz="6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95" name="Google Shape;1195;p65"/>
          <p:cNvSpPr/>
          <p:nvPr/>
        </p:nvSpPr>
        <p:spPr>
          <a:xfrm>
            <a:off x="322975" y="1675906"/>
            <a:ext cx="292500" cy="292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96" name="Google Shape;1196;p65"/>
          <p:cNvSpPr/>
          <p:nvPr/>
        </p:nvSpPr>
        <p:spPr>
          <a:xfrm>
            <a:off x="4266089" y="700005"/>
            <a:ext cx="1182446" cy="37237"/>
          </a:xfrm>
          <a:custGeom>
            <a:rect b="b" l="l" r="r" t="t"/>
            <a:pathLst>
              <a:path extrusionOk="0" h="1814" w="57603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97" name="Google Shape;1197;p65"/>
          <p:cNvSpPr/>
          <p:nvPr/>
        </p:nvSpPr>
        <p:spPr>
          <a:xfrm>
            <a:off x="4412614" y="737255"/>
            <a:ext cx="1182446" cy="37237"/>
          </a:xfrm>
          <a:custGeom>
            <a:rect b="b" l="l" r="r" t="t"/>
            <a:pathLst>
              <a:path extrusionOk="0" h="1814" w="57603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98" name="Google Shape;1198;p65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3" name="Google Shape;1203;p66"/>
          <p:cNvCxnSpPr/>
          <p:nvPr/>
        </p:nvCxnSpPr>
        <p:spPr>
          <a:xfrm>
            <a:off x="322975" y="2012222"/>
            <a:ext cx="84954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04" name="Google Shape;1204;p66"/>
          <p:cNvSpPr txBox="1"/>
          <p:nvPr>
            <p:ph type="title"/>
          </p:nvPr>
        </p:nvSpPr>
        <p:spPr>
          <a:xfrm>
            <a:off x="228600" y="256925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Launch timeline</a:t>
            </a:r>
            <a:endParaRPr/>
          </a:p>
        </p:txBody>
      </p:sp>
      <p:sp>
        <p:nvSpPr>
          <p:cNvPr id="1205" name="Google Shape;1205;p66"/>
          <p:cNvSpPr txBox="1"/>
          <p:nvPr>
            <p:ph idx="2" type="title"/>
          </p:nvPr>
        </p:nvSpPr>
        <p:spPr>
          <a:xfrm>
            <a:off x="2040700" y="2971669"/>
            <a:ext cx="2758200" cy="4479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</a:rPr>
              <a:t>CAMPAIGN STAGE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Summarize</a:t>
            </a:r>
            <a:r>
              <a:rPr lang="en"/>
              <a:t> what will happen during this stage of the campaign. Think about production steps or marketing actions. </a:t>
            </a:r>
            <a:endParaRPr/>
          </a:p>
        </p:txBody>
      </p:sp>
      <p:sp>
        <p:nvSpPr>
          <p:cNvPr id="1206" name="Google Shape;1206;p66"/>
          <p:cNvSpPr txBox="1"/>
          <p:nvPr>
            <p:ph idx="4" type="title"/>
          </p:nvPr>
        </p:nvSpPr>
        <p:spPr>
          <a:xfrm>
            <a:off x="6589325" y="3591225"/>
            <a:ext cx="1622700" cy="6957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</a:rPr>
              <a:t>CAMPAIGN STAGE</a:t>
            </a:r>
            <a:endParaRPr b="1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Summarize what will happen during this stage of the campaign. Think about production steps or marketing actions. </a:t>
            </a:r>
            <a:endParaRPr/>
          </a:p>
        </p:txBody>
      </p:sp>
      <p:sp>
        <p:nvSpPr>
          <p:cNvPr id="1207" name="Google Shape;1207;p66"/>
          <p:cNvSpPr txBox="1"/>
          <p:nvPr>
            <p:ph idx="5" type="title"/>
          </p:nvPr>
        </p:nvSpPr>
        <p:spPr>
          <a:xfrm>
            <a:off x="228600" y="2642422"/>
            <a:ext cx="1622700" cy="6957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</a:rPr>
              <a:t>CAMPAIGN STAGE</a:t>
            </a:r>
            <a:endParaRPr b="1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Summarize</a:t>
            </a:r>
            <a:r>
              <a:rPr lang="en"/>
              <a:t> what will happen during this stage of the campaign. Think about production steps or marketing actions. </a:t>
            </a:r>
            <a:endParaRPr/>
          </a:p>
        </p:txBody>
      </p:sp>
      <p:sp>
        <p:nvSpPr>
          <p:cNvPr id="1208" name="Google Shape;1208;p66"/>
          <p:cNvSpPr txBox="1"/>
          <p:nvPr>
            <p:ph idx="6" type="title"/>
          </p:nvPr>
        </p:nvSpPr>
        <p:spPr>
          <a:xfrm>
            <a:off x="228600" y="1712000"/>
            <a:ext cx="763200" cy="2001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</a:t>
            </a:r>
            <a:endParaRPr/>
          </a:p>
        </p:txBody>
      </p:sp>
      <p:sp>
        <p:nvSpPr>
          <p:cNvPr id="1209" name="Google Shape;1209;p66"/>
          <p:cNvSpPr txBox="1"/>
          <p:nvPr>
            <p:ph idx="7" type="title"/>
          </p:nvPr>
        </p:nvSpPr>
        <p:spPr>
          <a:xfrm>
            <a:off x="1533025" y="1712000"/>
            <a:ext cx="763200" cy="2001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</a:t>
            </a:r>
            <a:endParaRPr/>
          </a:p>
        </p:txBody>
      </p:sp>
      <p:sp>
        <p:nvSpPr>
          <p:cNvPr id="1210" name="Google Shape;1210;p66"/>
          <p:cNvSpPr txBox="1"/>
          <p:nvPr>
            <p:ph idx="8" type="title"/>
          </p:nvPr>
        </p:nvSpPr>
        <p:spPr>
          <a:xfrm>
            <a:off x="2837450" y="1712000"/>
            <a:ext cx="763200" cy="2001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</a:t>
            </a:r>
            <a:endParaRPr/>
          </a:p>
        </p:txBody>
      </p:sp>
      <p:sp>
        <p:nvSpPr>
          <p:cNvPr id="1211" name="Google Shape;1211;p66"/>
          <p:cNvSpPr txBox="1"/>
          <p:nvPr>
            <p:ph idx="9" type="title"/>
          </p:nvPr>
        </p:nvSpPr>
        <p:spPr>
          <a:xfrm>
            <a:off x="4141875" y="1712000"/>
            <a:ext cx="763200" cy="2001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</a:t>
            </a:r>
            <a:endParaRPr/>
          </a:p>
        </p:txBody>
      </p:sp>
      <p:sp>
        <p:nvSpPr>
          <p:cNvPr id="1212" name="Google Shape;1212;p66"/>
          <p:cNvSpPr txBox="1"/>
          <p:nvPr>
            <p:ph idx="13" type="title"/>
          </p:nvPr>
        </p:nvSpPr>
        <p:spPr>
          <a:xfrm>
            <a:off x="5446300" y="1712000"/>
            <a:ext cx="763200" cy="2001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</a:t>
            </a:r>
            <a:endParaRPr/>
          </a:p>
        </p:txBody>
      </p:sp>
      <p:sp>
        <p:nvSpPr>
          <p:cNvPr id="1213" name="Google Shape;1213;p66"/>
          <p:cNvSpPr txBox="1"/>
          <p:nvPr>
            <p:ph idx="14" type="title"/>
          </p:nvPr>
        </p:nvSpPr>
        <p:spPr>
          <a:xfrm>
            <a:off x="6750725" y="1712000"/>
            <a:ext cx="763200" cy="2001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</a:t>
            </a:r>
            <a:endParaRPr/>
          </a:p>
        </p:txBody>
      </p:sp>
      <p:sp>
        <p:nvSpPr>
          <p:cNvPr id="1214" name="Google Shape;1214;p66"/>
          <p:cNvSpPr txBox="1"/>
          <p:nvPr>
            <p:ph idx="15" type="title"/>
          </p:nvPr>
        </p:nvSpPr>
        <p:spPr>
          <a:xfrm>
            <a:off x="8055150" y="1712000"/>
            <a:ext cx="763200" cy="200100"/>
          </a:xfrm>
          <a:prstGeom prst="rect">
            <a:avLst/>
          </a:prstGeom>
        </p:spPr>
        <p:txBody>
          <a:bodyPr anchorCtr="0" anchor="t" bIns="0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</a:t>
            </a:r>
            <a:endParaRPr/>
          </a:p>
        </p:txBody>
      </p:sp>
      <p:sp>
        <p:nvSpPr>
          <p:cNvPr id="1215" name="Google Shape;1215;p66"/>
          <p:cNvSpPr/>
          <p:nvPr/>
        </p:nvSpPr>
        <p:spPr>
          <a:xfrm>
            <a:off x="228600" y="2149597"/>
            <a:ext cx="2101200" cy="2571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Start date/End date</a:t>
            </a:r>
            <a:endParaRPr sz="7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216" name="Google Shape;1216;p66"/>
          <p:cNvSpPr/>
          <p:nvPr/>
        </p:nvSpPr>
        <p:spPr>
          <a:xfrm>
            <a:off x="281514" y="2212060"/>
            <a:ext cx="142800" cy="14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1217" name="Google Shape;1217;p66"/>
          <p:cNvCxnSpPr/>
          <p:nvPr/>
        </p:nvCxnSpPr>
        <p:spPr>
          <a:xfrm>
            <a:off x="352914" y="2361799"/>
            <a:ext cx="0" cy="324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8" name="Google Shape;1218;p66"/>
          <p:cNvSpPr/>
          <p:nvPr/>
        </p:nvSpPr>
        <p:spPr>
          <a:xfrm>
            <a:off x="2040700" y="2460120"/>
            <a:ext cx="3275700" cy="2571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Start date/End date</a:t>
            </a:r>
            <a:endParaRPr sz="7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219" name="Google Shape;1219;p66"/>
          <p:cNvSpPr/>
          <p:nvPr/>
        </p:nvSpPr>
        <p:spPr>
          <a:xfrm>
            <a:off x="2093614" y="2522582"/>
            <a:ext cx="142800" cy="14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1220" name="Google Shape;1220;p66"/>
          <p:cNvCxnSpPr/>
          <p:nvPr/>
        </p:nvCxnSpPr>
        <p:spPr>
          <a:xfrm>
            <a:off x="2165014" y="2670914"/>
            <a:ext cx="0" cy="324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1" name="Google Shape;1221;p66"/>
          <p:cNvSpPr/>
          <p:nvPr/>
        </p:nvSpPr>
        <p:spPr>
          <a:xfrm>
            <a:off x="4905100" y="2788572"/>
            <a:ext cx="2101200" cy="257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Start date/End date</a:t>
            </a:r>
            <a:endParaRPr sz="7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222" name="Google Shape;1222;p66"/>
          <p:cNvSpPr txBox="1"/>
          <p:nvPr/>
        </p:nvSpPr>
        <p:spPr>
          <a:xfrm>
            <a:off x="4905100" y="3259050"/>
            <a:ext cx="1622700" cy="7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rPr>
              <a:t>CAMPAIGN STAGE</a:t>
            </a:r>
            <a:endParaRPr b="1" sz="700"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Summarize</a:t>
            </a:r>
            <a:r>
              <a:rPr lang="en" sz="7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 what will happen during this stage of the campaign. Think about production steps or marketing actions. </a:t>
            </a:r>
            <a:endParaRPr sz="700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23" name="Google Shape;1223;p66"/>
          <p:cNvSpPr/>
          <p:nvPr/>
        </p:nvSpPr>
        <p:spPr>
          <a:xfrm>
            <a:off x="4958014" y="2851034"/>
            <a:ext cx="142800" cy="14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1224" name="Google Shape;1224;p66"/>
          <p:cNvCxnSpPr/>
          <p:nvPr/>
        </p:nvCxnSpPr>
        <p:spPr>
          <a:xfrm>
            <a:off x="5029414" y="2994442"/>
            <a:ext cx="0" cy="324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5" name="Google Shape;1225;p66"/>
          <p:cNvSpPr/>
          <p:nvPr/>
        </p:nvSpPr>
        <p:spPr>
          <a:xfrm>
            <a:off x="6589325" y="3120750"/>
            <a:ext cx="2229000" cy="2571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Start date/End date</a:t>
            </a:r>
            <a:endParaRPr sz="7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226" name="Google Shape;1226;p66"/>
          <p:cNvSpPr/>
          <p:nvPr/>
        </p:nvSpPr>
        <p:spPr>
          <a:xfrm>
            <a:off x="6642239" y="3183209"/>
            <a:ext cx="142800" cy="1428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1227" name="Google Shape;1227;p66"/>
          <p:cNvCxnSpPr/>
          <p:nvPr/>
        </p:nvCxnSpPr>
        <p:spPr>
          <a:xfrm>
            <a:off x="6713639" y="3326617"/>
            <a:ext cx="0" cy="3246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8" name="Google Shape;1228;p66"/>
          <p:cNvSpPr/>
          <p:nvPr/>
        </p:nvSpPr>
        <p:spPr>
          <a:xfrm>
            <a:off x="2540949" y="1643576"/>
            <a:ext cx="977434" cy="412698"/>
          </a:xfrm>
          <a:custGeom>
            <a:rect b="b" l="l" r="r" t="t"/>
            <a:pathLst>
              <a:path extrusionOk="0" fill="none" h="10421" w="25291">
                <a:moveTo>
                  <a:pt x="13429" y="1"/>
                </a:moveTo>
                <a:cubicBezTo>
                  <a:pt x="12495" y="81"/>
                  <a:pt x="12323" y="69"/>
                  <a:pt x="11206" y="340"/>
                </a:cubicBezTo>
                <a:cubicBezTo>
                  <a:pt x="8387" y="1019"/>
                  <a:pt x="5615" y="1953"/>
                  <a:pt x="3109" y="3437"/>
                </a:cubicBezTo>
                <a:cubicBezTo>
                  <a:pt x="2087" y="4043"/>
                  <a:pt x="1068" y="4730"/>
                  <a:pt x="450" y="5779"/>
                </a:cubicBezTo>
                <a:cubicBezTo>
                  <a:pt x="0" y="6545"/>
                  <a:pt x="267" y="7335"/>
                  <a:pt x="840" y="7945"/>
                </a:cubicBezTo>
                <a:cubicBezTo>
                  <a:pt x="1240" y="8380"/>
                  <a:pt x="1953" y="8803"/>
                  <a:pt x="2476" y="9032"/>
                </a:cubicBezTo>
                <a:cubicBezTo>
                  <a:pt x="3788" y="9612"/>
                  <a:pt x="5245" y="9886"/>
                  <a:pt x="6663" y="10039"/>
                </a:cubicBezTo>
                <a:cubicBezTo>
                  <a:pt x="10161" y="10420"/>
                  <a:pt x="13841" y="10329"/>
                  <a:pt x="17300" y="9654"/>
                </a:cubicBezTo>
                <a:cubicBezTo>
                  <a:pt x="19589" y="9207"/>
                  <a:pt x="22091" y="8479"/>
                  <a:pt x="23887" y="6919"/>
                </a:cubicBezTo>
                <a:cubicBezTo>
                  <a:pt x="24391" y="6480"/>
                  <a:pt x="24802" y="6057"/>
                  <a:pt x="25005" y="5405"/>
                </a:cubicBezTo>
                <a:cubicBezTo>
                  <a:pt x="25291" y="4463"/>
                  <a:pt x="24860" y="3509"/>
                  <a:pt x="24150" y="2876"/>
                </a:cubicBezTo>
                <a:cubicBezTo>
                  <a:pt x="23582" y="2369"/>
                  <a:pt x="22693" y="2007"/>
                  <a:pt x="21980" y="1801"/>
                </a:cubicBezTo>
                <a:cubicBezTo>
                  <a:pt x="20424" y="1362"/>
                  <a:pt x="18746" y="1240"/>
                  <a:pt x="17140" y="1187"/>
                </a:cubicBezTo>
                <a:cubicBezTo>
                  <a:pt x="15817" y="1145"/>
                  <a:pt x="14795" y="1164"/>
                  <a:pt x="13475" y="1259"/>
                </a:cubicBezTo>
                <a:cubicBezTo>
                  <a:pt x="11709" y="1385"/>
                  <a:pt x="10023" y="1740"/>
                  <a:pt x="8280" y="2003"/>
                </a:cubicBezTo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miter lim="381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grpSp>
        <p:nvGrpSpPr>
          <p:cNvPr id="1229" name="Google Shape;1229;p66"/>
          <p:cNvGrpSpPr/>
          <p:nvPr/>
        </p:nvGrpSpPr>
        <p:grpSpPr>
          <a:xfrm rot="730876">
            <a:off x="3320547" y="1260393"/>
            <a:ext cx="379180" cy="412749"/>
            <a:chOff x="6219513" y="1474206"/>
            <a:chExt cx="890968" cy="969576"/>
          </a:xfrm>
        </p:grpSpPr>
        <p:sp>
          <p:nvSpPr>
            <p:cNvPr id="1230" name="Google Shape;1230;p66"/>
            <p:cNvSpPr/>
            <p:nvPr/>
          </p:nvSpPr>
          <p:spPr>
            <a:xfrm rot="7601881">
              <a:off x="6246394" y="1711809"/>
              <a:ext cx="837204" cy="487227"/>
            </a:xfrm>
            <a:custGeom>
              <a:rect b="b" l="l" r="r" t="t"/>
              <a:pathLst>
                <a:path extrusionOk="0" h="19489" w="33488">
                  <a:moveTo>
                    <a:pt x="0" y="5480"/>
                  </a:moveTo>
                  <a:cubicBezTo>
                    <a:pt x="4083" y="3995"/>
                    <a:pt x="8956" y="3778"/>
                    <a:pt x="13034" y="5280"/>
                  </a:cubicBezTo>
                  <a:cubicBezTo>
                    <a:pt x="17705" y="7000"/>
                    <a:pt x="22916" y="16554"/>
                    <a:pt x="18649" y="19116"/>
                  </a:cubicBezTo>
                  <a:cubicBezTo>
                    <a:pt x="14717" y="21477"/>
                    <a:pt x="11737" y="9928"/>
                    <a:pt x="14237" y="6082"/>
                  </a:cubicBezTo>
                  <a:cubicBezTo>
                    <a:pt x="17901" y="445"/>
                    <a:pt x="26769" y="-175"/>
                    <a:pt x="33488" y="66"/>
                  </a:cubicBez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31" name="Google Shape;1231;p66"/>
            <p:cNvSpPr/>
            <p:nvPr/>
          </p:nvSpPr>
          <p:spPr>
            <a:xfrm>
              <a:off x="6568876" y="2301803"/>
              <a:ext cx="35119" cy="141979"/>
            </a:xfrm>
            <a:custGeom>
              <a:rect b="b" l="l" r="r" t="t"/>
              <a:pathLst>
                <a:path extrusionOk="0" h="8134" w="2012">
                  <a:moveTo>
                    <a:pt x="0" y="0"/>
                  </a:moveTo>
                  <a:cubicBezTo>
                    <a:pt x="763" y="2664"/>
                    <a:pt x="2740" y="5561"/>
                    <a:pt x="1713" y="8134"/>
                  </a:cubicBez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32" name="Google Shape;1232;p66"/>
            <p:cNvSpPr/>
            <p:nvPr/>
          </p:nvSpPr>
          <p:spPr>
            <a:xfrm>
              <a:off x="6589138" y="2423774"/>
              <a:ext cx="144475" cy="17438"/>
            </a:xfrm>
            <a:custGeom>
              <a:rect b="b" l="l" r="r" t="t"/>
              <a:pathLst>
                <a:path extrusionOk="0" h="999" w="8277">
                  <a:moveTo>
                    <a:pt x="0" y="999"/>
                  </a:moveTo>
                  <a:cubicBezTo>
                    <a:pt x="2696" y="326"/>
                    <a:pt x="5498" y="0"/>
                    <a:pt x="8277" y="0"/>
                  </a:cubicBezTo>
                </a:path>
              </a:pathLst>
            </a:cu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1233" name="Google Shape;1233;p66"/>
          <p:cNvSpPr/>
          <p:nvPr/>
        </p:nvSpPr>
        <p:spPr>
          <a:xfrm>
            <a:off x="3431825" y="1129500"/>
            <a:ext cx="1022700" cy="2571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WE’RE HERE</a:t>
            </a:r>
            <a:endParaRPr sz="700">
              <a:solidFill>
                <a:schemeClr val="l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234" name="Google Shape;1234;p66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67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 few lines, explain what needs to happen during the opening stages of the campaign.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example, you might have to set goals, agree on a budget, develop your media strategy, build a team, etc.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talk about each step in paragraphs or bullet points. Whatever is clearest for your audience. </a:t>
            </a:r>
            <a:endParaRPr/>
          </a:p>
        </p:txBody>
      </p:sp>
      <p:pic>
        <p:nvPicPr>
          <p:cNvPr descr="Four people in front of a glass whiteboard, analyzing post-it notes and scribbled diagrams about an upcoming project. " id="1240" name="Google Shape;1240;p6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5326" r="23206" t="13748"/>
          <a:stretch/>
        </p:blipFill>
        <p:spPr>
          <a:xfrm>
            <a:off x="5212300" y="460300"/>
            <a:ext cx="3702900" cy="4136100"/>
          </a:xfrm>
          <a:prstGeom prst="roundRect">
            <a:avLst>
              <a:gd fmla="val 16667" name="adj"/>
            </a:avLst>
          </a:prstGeom>
        </p:spPr>
      </p:pic>
      <p:sp>
        <p:nvSpPr>
          <p:cNvPr id="1241" name="Google Shape;1241;p67"/>
          <p:cNvSpPr txBox="1"/>
          <p:nvPr>
            <p:ph type="title"/>
          </p:nvPr>
        </p:nvSpPr>
        <p:spPr>
          <a:xfrm>
            <a:off x="228600" y="256925"/>
            <a:ext cx="4296600" cy="14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Campaign stage:</a:t>
            </a:r>
            <a:r>
              <a:rPr lang="en"/>
              <a:t> Planning and development</a:t>
            </a:r>
            <a:endParaRPr/>
          </a:p>
        </p:txBody>
      </p:sp>
      <p:sp>
        <p:nvSpPr>
          <p:cNvPr id="1242" name="Google Shape;1242;p67"/>
          <p:cNvSpPr/>
          <p:nvPr/>
        </p:nvSpPr>
        <p:spPr>
          <a:xfrm>
            <a:off x="1678239" y="1612209"/>
            <a:ext cx="1182446" cy="37237"/>
          </a:xfrm>
          <a:custGeom>
            <a:rect b="b" l="l" r="r" t="t"/>
            <a:pathLst>
              <a:path extrusionOk="0" h="1814" w="57603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1243" name="Google Shape;1243;p67"/>
          <p:cNvGrpSpPr/>
          <p:nvPr/>
        </p:nvGrpSpPr>
        <p:grpSpPr>
          <a:xfrm>
            <a:off x="2867725" y="1209738"/>
            <a:ext cx="543525" cy="265250"/>
            <a:chOff x="3195113" y="380063"/>
            <a:chExt cx="543525" cy="265250"/>
          </a:xfrm>
        </p:grpSpPr>
        <p:cxnSp>
          <p:nvCxnSpPr>
            <p:cNvPr id="1244" name="Google Shape;1244;p67"/>
            <p:cNvCxnSpPr/>
            <p:nvPr/>
          </p:nvCxnSpPr>
          <p:spPr>
            <a:xfrm flipH="1" rot="10800000">
              <a:off x="3195113" y="380063"/>
              <a:ext cx="208200" cy="1416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5" name="Google Shape;1245;p67"/>
            <p:cNvCxnSpPr/>
            <p:nvPr/>
          </p:nvCxnSpPr>
          <p:spPr>
            <a:xfrm flipH="1" rot="10800000">
              <a:off x="3211238" y="435525"/>
              <a:ext cx="527400" cy="1452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46" name="Google Shape;1246;p67"/>
            <p:cNvCxnSpPr/>
            <p:nvPr/>
          </p:nvCxnSpPr>
          <p:spPr>
            <a:xfrm flipH="1" rot="10800000">
              <a:off x="3232763" y="634513"/>
              <a:ext cx="258300" cy="108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47" name="Google Shape;1247;p67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68"/>
          <p:cNvSpPr txBox="1"/>
          <p:nvPr>
            <p:ph idx="12" type="sldNum"/>
          </p:nvPr>
        </p:nvSpPr>
        <p:spPr>
          <a:xfrm>
            <a:off x="6080700" y="3995650"/>
            <a:ext cx="2834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</a:t>
            </a:r>
            <a:r>
              <a:rPr lang="en" sz="600"/>
              <a:t>🞹</a:t>
            </a:r>
            <a:r>
              <a:rPr lang="en"/>
              <a:t> Year </a:t>
            </a:r>
            <a:r>
              <a:rPr lang="en" sz="600"/>
              <a:t>🞹</a:t>
            </a:r>
            <a:r>
              <a:rPr lang="en"/>
              <a:t>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3" name="Google Shape;1253;p68"/>
          <p:cNvSpPr txBox="1"/>
          <p:nvPr>
            <p:ph idx="1" type="body"/>
          </p:nvPr>
        </p:nvSpPr>
        <p:spPr>
          <a:xfrm>
            <a:off x="461895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the planning out of the way, it’s time to make the campaign a reality.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Depending on the nature of your campaign, this might involve: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6764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Creating your marketing content</a:t>
            </a:r>
            <a:endParaRPr/>
          </a:p>
          <a:p>
            <a:pPr indent="-16764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Hiring external contractors</a:t>
            </a:r>
            <a:endParaRPr/>
          </a:p>
          <a:p>
            <a:pPr indent="-16764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Partnering with influencers</a:t>
            </a:r>
            <a:endParaRPr/>
          </a:p>
          <a:p>
            <a:pPr indent="-16764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Securing online or offline advertising space</a:t>
            </a:r>
            <a:endParaRPr/>
          </a:p>
        </p:txBody>
      </p:sp>
      <p:sp>
        <p:nvSpPr>
          <p:cNvPr id="1254" name="Google Shape;1254;p68"/>
          <p:cNvSpPr txBox="1"/>
          <p:nvPr>
            <p:ph type="title"/>
          </p:nvPr>
        </p:nvSpPr>
        <p:spPr>
          <a:xfrm>
            <a:off x="4618950" y="256925"/>
            <a:ext cx="42966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Campaign stage: </a:t>
            </a:r>
            <a:r>
              <a:rPr lang="en"/>
              <a:t>Execution and launch</a:t>
            </a:r>
            <a:endParaRPr/>
          </a:p>
        </p:txBody>
      </p:sp>
      <p:pic>
        <p:nvPicPr>
          <p:cNvPr descr="Five people taking a celebratory selfie inside an office. &#10;" id="1255" name="Google Shape;1255;p6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0162" r="20168" t="0"/>
          <a:stretch/>
        </p:blipFill>
        <p:spPr>
          <a:xfrm>
            <a:off x="313800" y="460300"/>
            <a:ext cx="3702900" cy="4136100"/>
          </a:xfrm>
          <a:prstGeom prst="roundRect">
            <a:avLst>
              <a:gd fmla="val 16667" name="adj"/>
            </a:avLst>
          </a:prstGeom>
        </p:spPr>
      </p:pic>
      <p:sp>
        <p:nvSpPr>
          <p:cNvPr id="1256" name="Google Shape;1256;p68"/>
          <p:cNvSpPr/>
          <p:nvPr/>
        </p:nvSpPr>
        <p:spPr>
          <a:xfrm>
            <a:off x="7308715" y="687839"/>
            <a:ext cx="1438931" cy="607570"/>
          </a:xfrm>
          <a:custGeom>
            <a:rect b="b" l="l" r="r" t="t"/>
            <a:pathLst>
              <a:path extrusionOk="0" fill="none" h="10421" w="25291">
                <a:moveTo>
                  <a:pt x="13429" y="1"/>
                </a:moveTo>
                <a:cubicBezTo>
                  <a:pt x="12495" y="81"/>
                  <a:pt x="12323" y="69"/>
                  <a:pt x="11206" y="340"/>
                </a:cubicBezTo>
                <a:cubicBezTo>
                  <a:pt x="8387" y="1019"/>
                  <a:pt x="5615" y="1953"/>
                  <a:pt x="3109" y="3437"/>
                </a:cubicBezTo>
                <a:cubicBezTo>
                  <a:pt x="2087" y="4043"/>
                  <a:pt x="1068" y="4730"/>
                  <a:pt x="450" y="5779"/>
                </a:cubicBezTo>
                <a:cubicBezTo>
                  <a:pt x="0" y="6545"/>
                  <a:pt x="267" y="7335"/>
                  <a:pt x="840" y="7945"/>
                </a:cubicBezTo>
                <a:cubicBezTo>
                  <a:pt x="1240" y="8380"/>
                  <a:pt x="1953" y="8803"/>
                  <a:pt x="2476" y="9032"/>
                </a:cubicBezTo>
                <a:cubicBezTo>
                  <a:pt x="3788" y="9612"/>
                  <a:pt x="5245" y="9886"/>
                  <a:pt x="6663" y="10039"/>
                </a:cubicBezTo>
                <a:cubicBezTo>
                  <a:pt x="10161" y="10420"/>
                  <a:pt x="13841" y="10329"/>
                  <a:pt x="17300" y="9654"/>
                </a:cubicBezTo>
                <a:cubicBezTo>
                  <a:pt x="19589" y="9207"/>
                  <a:pt x="22091" y="8479"/>
                  <a:pt x="23887" y="6919"/>
                </a:cubicBezTo>
                <a:cubicBezTo>
                  <a:pt x="24391" y="6480"/>
                  <a:pt x="24802" y="6057"/>
                  <a:pt x="25005" y="5405"/>
                </a:cubicBezTo>
                <a:cubicBezTo>
                  <a:pt x="25291" y="4463"/>
                  <a:pt x="24860" y="3509"/>
                  <a:pt x="24150" y="2876"/>
                </a:cubicBezTo>
                <a:cubicBezTo>
                  <a:pt x="23582" y="2369"/>
                  <a:pt x="22693" y="2007"/>
                  <a:pt x="21980" y="1801"/>
                </a:cubicBezTo>
                <a:cubicBezTo>
                  <a:pt x="20424" y="1362"/>
                  <a:pt x="18746" y="1240"/>
                  <a:pt x="17140" y="1187"/>
                </a:cubicBezTo>
                <a:cubicBezTo>
                  <a:pt x="15817" y="1145"/>
                  <a:pt x="14795" y="1164"/>
                  <a:pt x="13475" y="1259"/>
                </a:cubicBezTo>
                <a:cubicBezTo>
                  <a:pt x="11709" y="1385"/>
                  <a:pt x="10023" y="1740"/>
                  <a:pt x="8280" y="2003"/>
                </a:cubicBezTo>
              </a:path>
            </a:pathLst>
          </a:custGeom>
          <a:noFill/>
          <a:ln cap="rnd" cmpd="sng" w="19050">
            <a:solidFill>
              <a:schemeClr val="lt2"/>
            </a:solidFill>
            <a:prstDash val="solid"/>
            <a:miter lim="3813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57" name="Google Shape;1257;p68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69"/>
          <p:cNvSpPr txBox="1"/>
          <p:nvPr>
            <p:ph idx="1" type="body"/>
          </p:nvPr>
        </p:nvSpPr>
        <p:spPr>
          <a:xfrm>
            <a:off x="228600" y="1646991"/>
            <a:ext cx="4296600" cy="30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that the campaign has reached its final stages, what needs to happen before it wraps up?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might need</a:t>
            </a:r>
            <a:r>
              <a:rPr lang="en"/>
              <a:t> to analyze your key performance indicators, hold a retrospective with the team, or review your budget.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Alternatively, your campaign might not have a definite end point. It might include post-launch updates or a long-term content pipeline. Mention that here, too. </a:t>
            </a:r>
            <a:endParaRPr/>
          </a:p>
        </p:txBody>
      </p:sp>
      <p:pic>
        <p:nvPicPr>
          <p:cNvPr descr="A woman shows diagrams and written notes to a colleague. " id="1263" name="Google Shape;1263;p6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470" l="23833" r="21839" t="4479"/>
          <a:stretch/>
        </p:blipFill>
        <p:spPr>
          <a:xfrm>
            <a:off x="5212300" y="460300"/>
            <a:ext cx="3702900" cy="4136100"/>
          </a:xfrm>
          <a:prstGeom prst="roundRect">
            <a:avLst>
              <a:gd fmla="val 16667" name="adj"/>
            </a:avLst>
          </a:prstGeom>
        </p:spPr>
      </p:pic>
      <p:sp>
        <p:nvSpPr>
          <p:cNvPr id="1264" name="Google Shape;1264;p69"/>
          <p:cNvSpPr txBox="1"/>
          <p:nvPr>
            <p:ph type="title"/>
          </p:nvPr>
        </p:nvSpPr>
        <p:spPr>
          <a:xfrm>
            <a:off x="228600" y="256925"/>
            <a:ext cx="4296600" cy="14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Campaign stage:</a:t>
            </a:r>
            <a:r>
              <a:rPr lang="en"/>
              <a:t> Monitoring and analysis</a:t>
            </a:r>
            <a:endParaRPr/>
          </a:p>
        </p:txBody>
      </p:sp>
      <p:grpSp>
        <p:nvGrpSpPr>
          <p:cNvPr id="1265" name="Google Shape;1265;p69"/>
          <p:cNvGrpSpPr/>
          <p:nvPr/>
        </p:nvGrpSpPr>
        <p:grpSpPr>
          <a:xfrm>
            <a:off x="308528" y="1555007"/>
            <a:ext cx="1986589" cy="270489"/>
            <a:chOff x="308528" y="1555007"/>
            <a:chExt cx="1986589" cy="270489"/>
          </a:xfrm>
        </p:grpSpPr>
        <p:sp>
          <p:nvSpPr>
            <p:cNvPr id="1266" name="Google Shape;1266;p69"/>
            <p:cNvSpPr/>
            <p:nvPr/>
          </p:nvSpPr>
          <p:spPr>
            <a:xfrm rot="231862">
              <a:off x="310484" y="1675966"/>
              <a:ext cx="1353607" cy="104034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267" name="Google Shape;1267;p69"/>
            <p:cNvSpPr/>
            <p:nvPr/>
          </p:nvSpPr>
          <p:spPr>
            <a:xfrm rot="231569">
              <a:off x="313022" y="1621554"/>
              <a:ext cx="1980846" cy="104060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1268" name="Google Shape;1268;p69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70"/>
          <p:cNvSpPr txBox="1"/>
          <p:nvPr>
            <p:ph type="title"/>
          </p:nvPr>
        </p:nvSpPr>
        <p:spPr>
          <a:xfrm>
            <a:off x="228600" y="256925"/>
            <a:ext cx="48036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Budget</a:t>
            </a:r>
            <a:endParaRPr sz="2400"/>
          </a:p>
        </p:txBody>
      </p:sp>
      <p:sp>
        <p:nvSpPr>
          <p:cNvPr id="1274" name="Google Shape;1274;p70"/>
          <p:cNvSpPr txBox="1"/>
          <p:nvPr>
            <p:ph idx="1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  <p:grpSp>
        <p:nvGrpSpPr>
          <p:cNvPr id="1275" name="Google Shape;1275;p70"/>
          <p:cNvGrpSpPr/>
          <p:nvPr/>
        </p:nvGrpSpPr>
        <p:grpSpPr>
          <a:xfrm>
            <a:off x="324300" y="2032510"/>
            <a:ext cx="8500450" cy="2215284"/>
            <a:chOff x="324300" y="2032510"/>
            <a:chExt cx="8500450" cy="2215284"/>
          </a:xfrm>
        </p:grpSpPr>
        <p:sp>
          <p:nvSpPr>
            <p:cNvPr id="1276" name="Google Shape;1276;p70"/>
            <p:cNvSpPr/>
            <p:nvPr/>
          </p:nvSpPr>
          <p:spPr>
            <a:xfrm>
              <a:off x="4223891" y="2032510"/>
              <a:ext cx="2246400" cy="2862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2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Mid budget</a:t>
              </a:r>
              <a:endPara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  <p:sp>
          <p:nvSpPr>
            <p:cNvPr id="1277" name="Google Shape;1277;p70"/>
            <p:cNvSpPr/>
            <p:nvPr/>
          </p:nvSpPr>
          <p:spPr>
            <a:xfrm>
              <a:off x="6578350" y="2032510"/>
              <a:ext cx="2246400" cy="2862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2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High budget</a:t>
              </a:r>
              <a:endPara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  <p:cxnSp>
          <p:nvCxnSpPr>
            <p:cNvPr id="1278" name="Google Shape;1278;p70"/>
            <p:cNvCxnSpPr/>
            <p:nvPr/>
          </p:nvCxnSpPr>
          <p:spPr>
            <a:xfrm>
              <a:off x="324300" y="3406472"/>
              <a:ext cx="8495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79" name="Google Shape;1279;p70"/>
            <p:cNvCxnSpPr/>
            <p:nvPr/>
          </p:nvCxnSpPr>
          <p:spPr>
            <a:xfrm>
              <a:off x="324300" y="3913397"/>
              <a:ext cx="8495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80" name="Google Shape;1280;p70"/>
            <p:cNvSpPr txBox="1"/>
            <p:nvPr/>
          </p:nvSpPr>
          <p:spPr>
            <a:xfrm>
              <a:off x="332764" y="2480719"/>
              <a:ext cx="7632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Phase 1</a:t>
              </a:r>
              <a:endParaRPr b="1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cxnSp>
          <p:nvCxnSpPr>
            <p:cNvPr id="1281" name="Google Shape;1281;p70"/>
            <p:cNvCxnSpPr/>
            <p:nvPr/>
          </p:nvCxnSpPr>
          <p:spPr>
            <a:xfrm>
              <a:off x="324300" y="2899547"/>
              <a:ext cx="8495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282" name="Google Shape;1282;p70"/>
            <p:cNvSpPr txBox="1"/>
            <p:nvPr/>
          </p:nvSpPr>
          <p:spPr>
            <a:xfrm>
              <a:off x="2611014" y="2480719"/>
              <a:ext cx="7632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$00</a:t>
              </a:r>
              <a:endPara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283" name="Google Shape;1283;p70"/>
            <p:cNvSpPr txBox="1"/>
            <p:nvPr/>
          </p:nvSpPr>
          <p:spPr>
            <a:xfrm>
              <a:off x="4965489" y="2480719"/>
              <a:ext cx="7632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$00</a:t>
              </a:r>
              <a:endPara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284" name="Google Shape;1284;p70"/>
            <p:cNvSpPr txBox="1"/>
            <p:nvPr/>
          </p:nvSpPr>
          <p:spPr>
            <a:xfrm>
              <a:off x="7319964" y="2480719"/>
              <a:ext cx="7632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$00</a:t>
              </a:r>
              <a:endPara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285" name="Google Shape;1285;p70"/>
            <p:cNvSpPr txBox="1"/>
            <p:nvPr/>
          </p:nvSpPr>
          <p:spPr>
            <a:xfrm>
              <a:off x="332764" y="2987644"/>
              <a:ext cx="7632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Phase 2</a:t>
              </a:r>
              <a:endParaRPr b="1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286" name="Google Shape;1286;p70"/>
            <p:cNvSpPr txBox="1"/>
            <p:nvPr/>
          </p:nvSpPr>
          <p:spPr>
            <a:xfrm>
              <a:off x="2611014" y="2987644"/>
              <a:ext cx="7632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$00</a:t>
              </a:r>
              <a:endPara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287" name="Google Shape;1287;p70"/>
            <p:cNvSpPr txBox="1"/>
            <p:nvPr/>
          </p:nvSpPr>
          <p:spPr>
            <a:xfrm>
              <a:off x="4965489" y="2987644"/>
              <a:ext cx="7632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$00</a:t>
              </a:r>
              <a:endPara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288" name="Google Shape;1288;p70"/>
            <p:cNvSpPr txBox="1"/>
            <p:nvPr/>
          </p:nvSpPr>
          <p:spPr>
            <a:xfrm>
              <a:off x="7319964" y="2987644"/>
              <a:ext cx="7632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$00</a:t>
              </a:r>
              <a:endPara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289" name="Google Shape;1289;p70"/>
            <p:cNvSpPr txBox="1"/>
            <p:nvPr/>
          </p:nvSpPr>
          <p:spPr>
            <a:xfrm>
              <a:off x="332764" y="3494569"/>
              <a:ext cx="7632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Phase 3</a:t>
              </a:r>
              <a:endParaRPr b="1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290" name="Google Shape;1290;p70"/>
            <p:cNvSpPr txBox="1"/>
            <p:nvPr/>
          </p:nvSpPr>
          <p:spPr>
            <a:xfrm>
              <a:off x="2611014" y="3494569"/>
              <a:ext cx="7632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$00</a:t>
              </a:r>
              <a:endPara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291" name="Google Shape;1291;p70"/>
            <p:cNvSpPr txBox="1"/>
            <p:nvPr/>
          </p:nvSpPr>
          <p:spPr>
            <a:xfrm>
              <a:off x="4965489" y="3494569"/>
              <a:ext cx="7632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$00</a:t>
              </a:r>
              <a:endPara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292" name="Google Shape;1292;p70"/>
            <p:cNvSpPr txBox="1"/>
            <p:nvPr/>
          </p:nvSpPr>
          <p:spPr>
            <a:xfrm>
              <a:off x="7319964" y="3494569"/>
              <a:ext cx="7632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$00</a:t>
              </a:r>
              <a:endParaRPr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293" name="Google Shape;1293;p70"/>
            <p:cNvSpPr txBox="1"/>
            <p:nvPr/>
          </p:nvSpPr>
          <p:spPr>
            <a:xfrm>
              <a:off x="332764" y="4001494"/>
              <a:ext cx="7632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dk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Total</a:t>
              </a:r>
              <a:endParaRPr b="1" sz="1000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294" name="Google Shape;1294;p70"/>
            <p:cNvSpPr txBox="1"/>
            <p:nvPr/>
          </p:nvSpPr>
          <p:spPr>
            <a:xfrm>
              <a:off x="2611014" y="4001494"/>
              <a:ext cx="7632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lt2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$00</a:t>
              </a:r>
              <a:endParaRPr b="1" sz="1000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295" name="Google Shape;1295;p70"/>
            <p:cNvSpPr txBox="1"/>
            <p:nvPr/>
          </p:nvSpPr>
          <p:spPr>
            <a:xfrm>
              <a:off x="4965489" y="4001494"/>
              <a:ext cx="7632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accent1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$00</a:t>
              </a:r>
              <a:endParaRPr b="1" sz="1000">
                <a:solidFill>
                  <a:schemeClr val="accent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296" name="Google Shape;1296;p70"/>
            <p:cNvSpPr txBox="1"/>
            <p:nvPr/>
          </p:nvSpPr>
          <p:spPr>
            <a:xfrm>
              <a:off x="7319964" y="4001494"/>
              <a:ext cx="7632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accent2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$00</a:t>
              </a:r>
              <a:endParaRPr b="1" sz="1000">
                <a:solidFill>
                  <a:schemeClr val="accen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297" name="Google Shape;1297;p70"/>
            <p:cNvSpPr/>
            <p:nvPr/>
          </p:nvSpPr>
          <p:spPr>
            <a:xfrm>
              <a:off x="1869432" y="2032510"/>
              <a:ext cx="2246400" cy="2862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chemeClr val="dk2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Low budget</a:t>
              </a:r>
              <a:endParaRPr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71"/>
          <p:cNvSpPr txBox="1"/>
          <p:nvPr>
            <p:ph type="title"/>
          </p:nvPr>
        </p:nvSpPr>
        <p:spPr>
          <a:xfrm>
            <a:off x="228600" y="198364"/>
            <a:ext cx="2926200" cy="168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cxnSp>
        <p:nvCxnSpPr>
          <p:cNvPr id="1303" name="Google Shape;1303;p71"/>
          <p:cNvCxnSpPr/>
          <p:nvPr/>
        </p:nvCxnSpPr>
        <p:spPr>
          <a:xfrm>
            <a:off x="4856288" y="1667409"/>
            <a:ext cx="39618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4" name="Google Shape;1304;p71"/>
          <p:cNvCxnSpPr/>
          <p:nvPr/>
        </p:nvCxnSpPr>
        <p:spPr>
          <a:xfrm>
            <a:off x="4856288" y="3026259"/>
            <a:ext cx="39618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305" name="Google Shape;1305;p71"/>
          <p:cNvGrpSpPr/>
          <p:nvPr/>
        </p:nvGrpSpPr>
        <p:grpSpPr>
          <a:xfrm rot="2218824">
            <a:off x="2101132" y="701469"/>
            <a:ext cx="1067482" cy="496264"/>
            <a:chOff x="1239432" y="2293258"/>
            <a:chExt cx="166309" cy="77308"/>
          </a:xfrm>
        </p:grpSpPr>
        <p:sp>
          <p:nvSpPr>
            <p:cNvPr id="1306" name="Google Shape;1306;p71"/>
            <p:cNvSpPr/>
            <p:nvPr/>
          </p:nvSpPr>
          <p:spPr>
            <a:xfrm>
              <a:off x="1239432" y="2295871"/>
              <a:ext cx="166309" cy="74696"/>
            </a:xfrm>
            <a:custGeom>
              <a:rect b="b" l="l" r="r" t="t"/>
              <a:pathLst>
                <a:path extrusionOk="0" fill="none" h="1744" w="3883">
                  <a:moveTo>
                    <a:pt x="0" y="1420"/>
                  </a:moveTo>
                  <a:cubicBezTo>
                    <a:pt x="462" y="1126"/>
                    <a:pt x="912" y="851"/>
                    <a:pt x="1468" y="790"/>
                  </a:cubicBezTo>
                  <a:cubicBezTo>
                    <a:pt x="1812" y="752"/>
                    <a:pt x="2204" y="794"/>
                    <a:pt x="2498" y="989"/>
                  </a:cubicBezTo>
                  <a:cubicBezTo>
                    <a:pt x="2624" y="1069"/>
                    <a:pt x="2761" y="1202"/>
                    <a:pt x="2746" y="1370"/>
                  </a:cubicBezTo>
                  <a:cubicBezTo>
                    <a:pt x="2735" y="1511"/>
                    <a:pt x="2605" y="1641"/>
                    <a:pt x="2479" y="1694"/>
                  </a:cubicBezTo>
                  <a:cubicBezTo>
                    <a:pt x="2410" y="1729"/>
                    <a:pt x="2307" y="1744"/>
                    <a:pt x="2258" y="1671"/>
                  </a:cubicBezTo>
                  <a:cubicBezTo>
                    <a:pt x="2128" y="1496"/>
                    <a:pt x="2353" y="1191"/>
                    <a:pt x="2449" y="1057"/>
                  </a:cubicBezTo>
                  <a:cubicBezTo>
                    <a:pt x="2807" y="558"/>
                    <a:pt x="3330" y="234"/>
                    <a:pt x="3883" y="1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307" name="Google Shape;1307;p71"/>
            <p:cNvSpPr/>
            <p:nvPr/>
          </p:nvSpPr>
          <p:spPr>
            <a:xfrm>
              <a:off x="1397510" y="2296856"/>
              <a:ext cx="7238" cy="15890"/>
            </a:xfrm>
            <a:custGeom>
              <a:rect b="b" l="l" r="r" t="t"/>
              <a:pathLst>
                <a:path extrusionOk="0" fill="none" h="371" w="169">
                  <a:moveTo>
                    <a:pt x="169" y="1"/>
                  </a:moveTo>
                  <a:cubicBezTo>
                    <a:pt x="100" y="108"/>
                    <a:pt x="1" y="237"/>
                    <a:pt x="39" y="371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308" name="Google Shape;1308;p71"/>
            <p:cNvSpPr/>
            <p:nvPr/>
          </p:nvSpPr>
          <p:spPr>
            <a:xfrm>
              <a:off x="1385775" y="2293258"/>
              <a:ext cx="19488" cy="2655"/>
            </a:xfrm>
            <a:custGeom>
              <a:rect b="b" l="l" r="r" t="t"/>
              <a:pathLst>
                <a:path extrusionOk="0" fill="none" h="62" w="455">
                  <a:moveTo>
                    <a:pt x="454" y="62"/>
                  </a:moveTo>
                  <a:cubicBezTo>
                    <a:pt x="298" y="58"/>
                    <a:pt x="157" y="28"/>
                    <a:pt x="0" y="1"/>
                  </a:cubicBezTo>
                </a:path>
              </a:pathLst>
            </a:custGeom>
            <a:noFill/>
            <a:ln cap="rnd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1309" name="Google Shape;1309;p71"/>
          <p:cNvSpPr/>
          <p:nvPr/>
        </p:nvSpPr>
        <p:spPr>
          <a:xfrm>
            <a:off x="4819600" y="562950"/>
            <a:ext cx="947700" cy="3474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Step 1</a:t>
            </a:r>
            <a:endParaRPr sz="9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310" name="Google Shape;1310;p71"/>
          <p:cNvSpPr/>
          <p:nvPr/>
        </p:nvSpPr>
        <p:spPr>
          <a:xfrm>
            <a:off x="4819600" y="1921800"/>
            <a:ext cx="947700" cy="3474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Step 2</a:t>
            </a:r>
            <a:endParaRPr sz="9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311" name="Google Shape;1311;p71"/>
          <p:cNvSpPr/>
          <p:nvPr/>
        </p:nvSpPr>
        <p:spPr>
          <a:xfrm>
            <a:off x="4819600" y="3280650"/>
            <a:ext cx="947700" cy="3474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Step 3</a:t>
            </a:r>
            <a:endParaRPr sz="900">
              <a:solidFill>
                <a:schemeClr val="dk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312" name="Google Shape;1312;p71"/>
          <p:cNvSpPr txBox="1"/>
          <p:nvPr>
            <p:ph idx="1" type="body"/>
          </p:nvPr>
        </p:nvSpPr>
        <p:spPr>
          <a:xfrm>
            <a:off x="4819600" y="37012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as many steps as you want or need for your marketing plan. Duplicate this slide if you need more steps. </a:t>
            </a:r>
            <a:endParaRPr/>
          </a:p>
        </p:txBody>
      </p:sp>
      <p:sp>
        <p:nvSpPr>
          <p:cNvPr id="1313" name="Google Shape;1313;p71"/>
          <p:cNvSpPr txBox="1"/>
          <p:nvPr>
            <p:ph idx="2" type="body"/>
          </p:nvPr>
        </p:nvSpPr>
        <p:spPr>
          <a:xfrm>
            <a:off x="4819600" y="234240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can include further deliveries, check-ins, extensions to the current campaign, etc.</a:t>
            </a:r>
            <a:endParaRPr/>
          </a:p>
        </p:txBody>
      </p:sp>
      <p:sp>
        <p:nvSpPr>
          <p:cNvPr id="1314" name="Google Shape;1314;p71"/>
          <p:cNvSpPr txBox="1"/>
          <p:nvPr>
            <p:ph idx="3" type="body"/>
          </p:nvPr>
        </p:nvSpPr>
        <p:spPr>
          <a:xfrm>
            <a:off x="4819600" y="983556"/>
            <a:ext cx="40959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an upcoming step or phase in the marketing plan or campaign.</a:t>
            </a:r>
            <a:endParaRPr/>
          </a:p>
        </p:txBody>
      </p:sp>
      <p:sp>
        <p:nvSpPr>
          <p:cNvPr id="1315" name="Google Shape;1315;p71"/>
          <p:cNvSpPr txBox="1"/>
          <p:nvPr>
            <p:ph idx="4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72"/>
          <p:cNvSpPr/>
          <p:nvPr/>
        </p:nvSpPr>
        <p:spPr>
          <a:xfrm>
            <a:off x="3448117" y="3693650"/>
            <a:ext cx="2247900" cy="4002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1321" name="Google Shape;1321;p72"/>
          <p:cNvSpPr txBox="1"/>
          <p:nvPr>
            <p:ph type="title"/>
          </p:nvPr>
        </p:nvSpPr>
        <p:spPr>
          <a:xfrm>
            <a:off x="1230200" y="1930281"/>
            <a:ext cx="6683700" cy="17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1322" name="Google Shape;1322;p72"/>
          <p:cNvSpPr txBox="1"/>
          <p:nvPr>
            <p:ph idx="1" type="subTitle"/>
          </p:nvPr>
        </p:nvSpPr>
        <p:spPr>
          <a:xfrm>
            <a:off x="2398650" y="3194700"/>
            <a:ext cx="43467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 our team</a:t>
            </a:r>
            <a:endParaRPr/>
          </a:p>
        </p:txBody>
      </p:sp>
      <p:sp>
        <p:nvSpPr>
          <p:cNvPr id="1323" name="Google Shape;1323;p72"/>
          <p:cNvSpPr txBox="1"/>
          <p:nvPr>
            <p:ph idx="2" type="body"/>
          </p:nvPr>
        </p:nvSpPr>
        <p:spPr>
          <a:xfrm>
            <a:off x="3447988" y="3693650"/>
            <a:ext cx="2247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name@example.com</a:t>
            </a:r>
            <a:endParaRPr/>
          </a:p>
        </p:txBody>
      </p:sp>
      <p:sp>
        <p:nvSpPr>
          <p:cNvPr id="1324" name="Google Shape;1324;p72"/>
          <p:cNvSpPr/>
          <p:nvPr/>
        </p:nvSpPr>
        <p:spPr>
          <a:xfrm>
            <a:off x="5282039" y="2736692"/>
            <a:ext cx="1182446" cy="37237"/>
          </a:xfrm>
          <a:custGeom>
            <a:rect b="b" l="l" r="r" t="t"/>
            <a:pathLst>
              <a:path extrusionOk="0" h="1814" w="57603">
                <a:moveTo>
                  <a:pt x="0" y="1814"/>
                </a:moveTo>
                <a:cubicBezTo>
                  <a:pt x="19211" y="1814"/>
                  <a:pt x="38392" y="0"/>
                  <a:pt x="57603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25" name="Google Shape;1325;p72"/>
          <p:cNvSpPr txBox="1"/>
          <p:nvPr>
            <p:ph idx="3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7"/>
          <p:cNvSpPr txBox="1"/>
          <p:nvPr>
            <p:ph type="title"/>
          </p:nvPr>
        </p:nvSpPr>
        <p:spPr>
          <a:xfrm>
            <a:off x="228600" y="228600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grpSp>
        <p:nvGrpSpPr>
          <p:cNvPr id="472" name="Google Shape;472;p47"/>
          <p:cNvGrpSpPr/>
          <p:nvPr/>
        </p:nvGrpSpPr>
        <p:grpSpPr>
          <a:xfrm>
            <a:off x="3042713" y="380063"/>
            <a:ext cx="543525" cy="265250"/>
            <a:chOff x="3195113" y="380063"/>
            <a:chExt cx="543525" cy="265250"/>
          </a:xfrm>
        </p:grpSpPr>
        <p:cxnSp>
          <p:nvCxnSpPr>
            <p:cNvPr id="473" name="Google Shape;473;p47"/>
            <p:cNvCxnSpPr/>
            <p:nvPr/>
          </p:nvCxnSpPr>
          <p:spPr>
            <a:xfrm flipH="1" rot="10800000">
              <a:off x="3195113" y="380063"/>
              <a:ext cx="208200" cy="1416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4" name="Google Shape;474;p47"/>
            <p:cNvCxnSpPr/>
            <p:nvPr/>
          </p:nvCxnSpPr>
          <p:spPr>
            <a:xfrm flipH="1" rot="10800000">
              <a:off x="3211238" y="435525"/>
              <a:ext cx="527400" cy="1452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5" name="Google Shape;475;p47"/>
            <p:cNvCxnSpPr/>
            <p:nvPr/>
          </p:nvCxnSpPr>
          <p:spPr>
            <a:xfrm flipH="1" rot="10800000">
              <a:off x="3232763" y="634513"/>
              <a:ext cx="258300" cy="108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76" name="Google Shape;476;p47"/>
          <p:cNvSpPr txBox="1"/>
          <p:nvPr>
            <p:ph idx="20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  <p:pic>
        <p:nvPicPr>
          <p:cNvPr id="477" name="Google Shape;477;p47" title="metrorail_colormap_smal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1834" y="380075"/>
            <a:ext cx="3809991" cy="42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8"/>
          <p:cNvSpPr txBox="1"/>
          <p:nvPr>
            <p:ph type="title"/>
          </p:nvPr>
        </p:nvSpPr>
        <p:spPr>
          <a:xfrm>
            <a:off x="1249050" y="1249276"/>
            <a:ext cx="6645900" cy="284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Write a brief, inspiring summary of the campaign. Get your audience excited about it. For now, focus on the big picture. You can dive into more detail later. </a:t>
            </a:r>
            <a:endParaRPr sz="2300"/>
          </a:p>
        </p:txBody>
      </p:sp>
      <p:sp>
        <p:nvSpPr>
          <p:cNvPr id="483" name="Google Shape;483;p48"/>
          <p:cNvSpPr/>
          <p:nvPr/>
        </p:nvSpPr>
        <p:spPr>
          <a:xfrm>
            <a:off x="3551400" y="1131875"/>
            <a:ext cx="2041200" cy="400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CAMPAIGN OVERVIEW</a:t>
            </a:r>
            <a:endParaRPr sz="10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84" name="Google Shape;484;p48"/>
          <p:cNvSpPr txBox="1"/>
          <p:nvPr>
            <p:ph idx="4294967295" type="subTitle"/>
          </p:nvPr>
        </p:nvSpPr>
        <p:spPr>
          <a:xfrm>
            <a:off x="228600" y="4800275"/>
            <a:ext cx="13911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Confidential</a:t>
            </a:r>
            <a:endParaRPr sz="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9"/>
          <p:cNvSpPr txBox="1"/>
          <p:nvPr>
            <p:ph type="title"/>
          </p:nvPr>
        </p:nvSpPr>
        <p:spPr>
          <a:xfrm>
            <a:off x="228600" y="228600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</a:t>
            </a:r>
            <a:endParaRPr/>
          </a:p>
        </p:txBody>
      </p:sp>
      <p:pic>
        <p:nvPicPr>
          <p:cNvPr descr="A woman looks at the camera and smiles while resting her face on her hand. " id="490" name="Google Shape;490;p4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746" r="16746" t="0"/>
          <a:stretch/>
        </p:blipFill>
        <p:spPr>
          <a:xfrm>
            <a:off x="1208525" y="1164275"/>
            <a:ext cx="1115700" cy="1118100"/>
          </a:xfrm>
          <a:prstGeom prst="roundRect">
            <a:avLst>
              <a:gd fmla="val 16667" name="adj"/>
            </a:avLst>
          </a:prstGeom>
        </p:spPr>
      </p:pic>
      <p:pic>
        <p:nvPicPr>
          <p:cNvPr descr="A portrait of a woman. " id="491" name="Google Shape;491;p49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39412" l="50574" r="9101" t="0"/>
          <a:stretch/>
        </p:blipFill>
        <p:spPr>
          <a:xfrm>
            <a:off x="3079163" y="1164275"/>
            <a:ext cx="1115700" cy="1118100"/>
          </a:xfrm>
          <a:prstGeom prst="roundRect">
            <a:avLst>
              <a:gd fmla="val 16667" name="adj"/>
            </a:avLst>
          </a:prstGeom>
        </p:spPr>
      </p:pic>
      <p:pic>
        <p:nvPicPr>
          <p:cNvPr descr="A portrait of a man with his arms crossed. " id="492" name="Google Shape;492;p49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20477" l="26059" r="21050" t="0"/>
          <a:stretch/>
        </p:blipFill>
        <p:spPr>
          <a:xfrm>
            <a:off x="4949788" y="1164275"/>
            <a:ext cx="1115700" cy="1118100"/>
          </a:xfrm>
          <a:prstGeom prst="roundRect">
            <a:avLst>
              <a:gd fmla="val 16667" name="adj"/>
            </a:avLst>
          </a:prstGeom>
        </p:spPr>
      </p:pic>
      <p:pic>
        <p:nvPicPr>
          <p:cNvPr descr="A businesswoman looks at the camera while resting her chin on her hand. " id="493" name="Google Shape;493;p49"/>
          <p:cNvPicPr preferRelativeResize="0"/>
          <p:nvPr>
            <p:ph idx="5" type="pic"/>
          </p:nvPr>
        </p:nvPicPr>
        <p:blipFill rotWithShape="1">
          <a:blip r:embed="rId6">
            <a:alphaModFix/>
          </a:blip>
          <a:srcRect b="0" l="33444" r="0" t="0"/>
          <a:stretch/>
        </p:blipFill>
        <p:spPr>
          <a:xfrm>
            <a:off x="6820413" y="1164275"/>
            <a:ext cx="1115700" cy="1118100"/>
          </a:xfrm>
          <a:prstGeom prst="roundRect">
            <a:avLst>
              <a:gd fmla="val 16667" name="adj"/>
            </a:avLst>
          </a:prstGeom>
        </p:spPr>
      </p:pic>
      <p:sp>
        <p:nvSpPr>
          <p:cNvPr id="494" name="Google Shape;494;p49"/>
          <p:cNvSpPr txBox="1"/>
          <p:nvPr>
            <p:ph idx="1" type="subTitle"/>
          </p:nvPr>
        </p:nvSpPr>
        <p:spPr>
          <a:xfrm>
            <a:off x="1208525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Name</a:t>
            </a:r>
            <a:endParaRPr/>
          </a:p>
        </p:txBody>
      </p:sp>
      <p:sp>
        <p:nvSpPr>
          <p:cNvPr id="495" name="Google Shape;495;p49"/>
          <p:cNvSpPr txBox="1"/>
          <p:nvPr>
            <p:ph idx="6" type="subTitle"/>
          </p:nvPr>
        </p:nvSpPr>
        <p:spPr>
          <a:xfrm>
            <a:off x="1208525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496" name="Google Shape;496;p49"/>
          <p:cNvSpPr txBox="1"/>
          <p:nvPr>
            <p:ph idx="7" type="subTitle"/>
          </p:nvPr>
        </p:nvSpPr>
        <p:spPr>
          <a:xfrm>
            <a:off x="3079166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Name</a:t>
            </a:r>
            <a:endParaRPr/>
          </a:p>
        </p:txBody>
      </p:sp>
      <p:sp>
        <p:nvSpPr>
          <p:cNvPr id="497" name="Google Shape;497;p49"/>
          <p:cNvSpPr txBox="1"/>
          <p:nvPr>
            <p:ph idx="8" type="subTitle"/>
          </p:nvPr>
        </p:nvSpPr>
        <p:spPr>
          <a:xfrm>
            <a:off x="307916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498" name="Google Shape;498;p49"/>
          <p:cNvSpPr txBox="1"/>
          <p:nvPr>
            <p:ph idx="9" type="subTitle"/>
          </p:nvPr>
        </p:nvSpPr>
        <p:spPr>
          <a:xfrm>
            <a:off x="4949794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Name</a:t>
            </a:r>
            <a:endParaRPr/>
          </a:p>
        </p:txBody>
      </p:sp>
      <p:sp>
        <p:nvSpPr>
          <p:cNvPr id="499" name="Google Shape;499;p49"/>
          <p:cNvSpPr txBox="1"/>
          <p:nvPr>
            <p:ph idx="13" type="subTitle"/>
          </p:nvPr>
        </p:nvSpPr>
        <p:spPr>
          <a:xfrm>
            <a:off x="4949788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500" name="Google Shape;500;p49"/>
          <p:cNvSpPr txBox="1"/>
          <p:nvPr>
            <p:ph idx="14" type="subTitle"/>
          </p:nvPr>
        </p:nvSpPr>
        <p:spPr>
          <a:xfrm>
            <a:off x="6820423" y="2282372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Name</a:t>
            </a:r>
            <a:endParaRPr/>
          </a:p>
        </p:txBody>
      </p:sp>
      <p:sp>
        <p:nvSpPr>
          <p:cNvPr id="501" name="Google Shape;501;p49"/>
          <p:cNvSpPr txBox="1"/>
          <p:nvPr>
            <p:ph idx="15" type="subTitle"/>
          </p:nvPr>
        </p:nvSpPr>
        <p:spPr>
          <a:xfrm>
            <a:off x="6820413" y="251993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pic>
        <p:nvPicPr>
          <p:cNvPr descr="A woman in a tanktop smiles for the camera. " id="502" name="Google Shape;502;p49"/>
          <p:cNvPicPr preferRelativeResize="0"/>
          <p:nvPr>
            <p:ph idx="16" type="pic"/>
          </p:nvPr>
        </p:nvPicPr>
        <p:blipFill rotWithShape="1">
          <a:blip r:embed="rId7">
            <a:alphaModFix/>
          </a:blip>
          <a:srcRect b="35178" l="23710" r="33178" t="0"/>
          <a:stretch/>
        </p:blipFill>
        <p:spPr>
          <a:xfrm>
            <a:off x="3079163" y="2958825"/>
            <a:ext cx="1115700" cy="1118100"/>
          </a:xfrm>
          <a:prstGeom prst="roundRect">
            <a:avLst>
              <a:gd fmla="val 16667" name="adj"/>
            </a:avLst>
          </a:prstGeom>
        </p:spPr>
      </p:pic>
      <p:pic>
        <p:nvPicPr>
          <p:cNvPr descr="A portrait of a businesswoman in an office environment. " id="503" name="Google Shape;503;p49"/>
          <p:cNvPicPr preferRelativeResize="0"/>
          <p:nvPr>
            <p:ph idx="17" type="pic"/>
          </p:nvPr>
        </p:nvPicPr>
        <p:blipFill rotWithShape="1">
          <a:blip r:embed="rId8">
            <a:alphaModFix/>
          </a:blip>
          <a:srcRect b="0" l="39305" r="814" t="0"/>
          <a:stretch/>
        </p:blipFill>
        <p:spPr>
          <a:xfrm>
            <a:off x="4949788" y="2958825"/>
            <a:ext cx="1115700" cy="1118100"/>
          </a:xfrm>
          <a:prstGeom prst="roundRect">
            <a:avLst>
              <a:gd fmla="val 16667" name="adj"/>
            </a:avLst>
          </a:prstGeom>
        </p:spPr>
      </p:pic>
      <p:pic>
        <p:nvPicPr>
          <p:cNvPr descr="A man smiles while standing against a bright background. " id="504" name="Google Shape;504;p49"/>
          <p:cNvPicPr preferRelativeResize="0"/>
          <p:nvPr>
            <p:ph idx="18" type="pic"/>
          </p:nvPr>
        </p:nvPicPr>
        <p:blipFill rotWithShape="1">
          <a:blip r:embed="rId9">
            <a:alphaModFix/>
          </a:blip>
          <a:srcRect b="18530" l="0" r="0" t="6354"/>
          <a:stretch/>
        </p:blipFill>
        <p:spPr>
          <a:xfrm>
            <a:off x="6820413" y="2958825"/>
            <a:ext cx="1115700" cy="1118100"/>
          </a:xfrm>
          <a:prstGeom prst="roundRect">
            <a:avLst>
              <a:gd fmla="val 16667" name="adj"/>
            </a:avLst>
          </a:prstGeom>
        </p:spPr>
      </p:pic>
      <p:sp>
        <p:nvSpPr>
          <p:cNvPr id="505" name="Google Shape;505;p49"/>
          <p:cNvSpPr txBox="1"/>
          <p:nvPr>
            <p:ph idx="19" type="subTitle"/>
          </p:nvPr>
        </p:nvSpPr>
        <p:spPr>
          <a:xfrm>
            <a:off x="1208525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Name</a:t>
            </a:r>
            <a:endParaRPr/>
          </a:p>
        </p:txBody>
      </p:sp>
      <p:pic>
        <p:nvPicPr>
          <p:cNvPr descr="A man listens to music on his headphones while standing outdoors. " id="506" name="Google Shape;506;p49"/>
          <p:cNvPicPr preferRelativeResize="0"/>
          <p:nvPr>
            <p:ph idx="20" type="pic"/>
          </p:nvPr>
        </p:nvPicPr>
        <p:blipFill rotWithShape="1">
          <a:blip r:embed="rId10">
            <a:alphaModFix/>
          </a:blip>
          <a:srcRect b="0" l="30843" r="13862" t="16984"/>
          <a:stretch/>
        </p:blipFill>
        <p:spPr>
          <a:xfrm>
            <a:off x="1208550" y="2958825"/>
            <a:ext cx="1115700" cy="1118100"/>
          </a:xfrm>
          <a:prstGeom prst="roundRect">
            <a:avLst>
              <a:gd fmla="val 16667" name="adj"/>
            </a:avLst>
          </a:prstGeom>
        </p:spPr>
      </p:pic>
      <p:sp>
        <p:nvSpPr>
          <p:cNvPr id="507" name="Google Shape;507;p49"/>
          <p:cNvSpPr txBox="1"/>
          <p:nvPr>
            <p:ph idx="26" type="subTitle"/>
          </p:nvPr>
        </p:nvSpPr>
        <p:spPr>
          <a:xfrm>
            <a:off x="1208525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508" name="Google Shape;508;p49"/>
          <p:cNvSpPr txBox="1"/>
          <p:nvPr>
            <p:ph idx="21" type="subTitle"/>
          </p:nvPr>
        </p:nvSpPr>
        <p:spPr>
          <a:xfrm>
            <a:off x="3079166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Name</a:t>
            </a:r>
            <a:endParaRPr/>
          </a:p>
        </p:txBody>
      </p:sp>
      <p:sp>
        <p:nvSpPr>
          <p:cNvPr id="509" name="Google Shape;509;p49"/>
          <p:cNvSpPr txBox="1"/>
          <p:nvPr>
            <p:ph idx="23" type="subTitle"/>
          </p:nvPr>
        </p:nvSpPr>
        <p:spPr>
          <a:xfrm>
            <a:off x="307916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510" name="Google Shape;510;p49"/>
          <p:cNvSpPr txBox="1"/>
          <p:nvPr>
            <p:ph idx="22" type="subTitle"/>
          </p:nvPr>
        </p:nvSpPr>
        <p:spPr>
          <a:xfrm>
            <a:off x="4949794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Name</a:t>
            </a:r>
            <a:endParaRPr/>
          </a:p>
        </p:txBody>
      </p:sp>
      <p:sp>
        <p:nvSpPr>
          <p:cNvPr id="511" name="Google Shape;511;p49"/>
          <p:cNvSpPr txBox="1"/>
          <p:nvPr>
            <p:ph idx="25" type="subTitle"/>
          </p:nvPr>
        </p:nvSpPr>
        <p:spPr>
          <a:xfrm>
            <a:off x="4949788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sp>
        <p:nvSpPr>
          <p:cNvPr id="512" name="Google Shape;512;p49"/>
          <p:cNvSpPr txBox="1"/>
          <p:nvPr>
            <p:ph idx="24" type="subTitle"/>
          </p:nvPr>
        </p:nvSpPr>
        <p:spPr>
          <a:xfrm>
            <a:off x="6820423" y="4076921"/>
            <a:ext cx="1115700" cy="2340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Name</a:t>
            </a:r>
            <a:endParaRPr/>
          </a:p>
        </p:txBody>
      </p:sp>
      <p:sp>
        <p:nvSpPr>
          <p:cNvPr id="513" name="Google Shape;513;p49"/>
          <p:cNvSpPr txBox="1"/>
          <p:nvPr>
            <p:ph idx="27" type="subTitle"/>
          </p:nvPr>
        </p:nvSpPr>
        <p:spPr>
          <a:xfrm>
            <a:off x="6820413" y="4314484"/>
            <a:ext cx="1115700" cy="311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</a:t>
            </a:r>
            <a:endParaRPr/>
          </a:p>
        </p:txBody>
      </p:sp>
      <p:grpSp>
        <p:nvGrpSpPr>
          <p:cNvPr id="514" name="Google Shape;514;p49"/>
          <p:cNvGrpSpPr/>
          <p:nvPr/>
        </p:nvGrpSpPr>
        <p:grpSpPr>
          <a:xfrm>
            <a:off x="3042713" y="380063"/>
            <a:ext cx="543525" cy="265250"/>
            <a:chOff x="3195113" y="380063"/>
            <a:chExt cx="543525" cy="265250"/>
          </a:xfrm>
        </p:grpSpPr>
        <p:cxnSp>
          <p:nvCxnSpPr>
            <p:cNvPr id="515" name="Google Shape;515;p49"/>
            <p:cNvCxnSpPr/>
            <p:nvPr/>
          </p:nvCxnSpPr>
          <p:spPr>
            <a:xfrm flipH="1" rot="10800000">
              <a:off x="3195113" y="380063"/>
              <a:ext cx="208200" cy="1416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6" name="Google Shape;516;p49"/>
            <p:cNvCxnSpPr/>
            <p:nvPr/>
          </p:nvCxnSpPr>
          <p:spPr>
            <a:xfrm flipH="1" rot="10800000">
              <a:off x="3211238" y="435525"/>
              <a:ext cx="527400" cy="1452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7" name="Google Shape;517;p49"/>
            <p:cNvCxnSpPr/>
            <p:nvPr/>
          </p:nvCxnSpPr>
          <p:spPr>
            <a:xfrm flipH="1" rot="10800000">
              <a:off x="3232763" y="634513"/>
              <a:ext cx="258300" cy="108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18" name="Google Shape;518;p49"/>
          <p:cNvSpPr txBox="1"/>
          <p:nvPr>
            <p:ph idx="28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" name="Google Shape;523;p50"/>
          <p:cNvGrpSpPr/>
          <p:nvPr/>
        </p:nvGrpSpPr>
        <p:grpSpPr>
          <a:xfrm>
            <a:off x="-1" y="760310"/>
            <a:ext cx="4358410" cy="3487960"/>
            <a:chOff x="536925" y="238125"/>
            <a:chExt cx="6546125" cy="5238750"/>
          </a:xfrm>
        </p:grpSpPr>
        <p:sp>
          <p:nvSpPr>
            <p:cNvPr id="524" name="Google Shape;524;p50"/>
            <p:cNvSpPr/>
            <p:nvPr/>
          </p:nvSpPr>
          <p:spPr>
            <a:xfrm>
              <a:off x="536925" y="238125"/>
              <a:ext cx="6546125" cy="5238750"/>
            </a:xfrm>
            <a:custGeom>
              <a:rect b="b" l="l" r="r" t="t"/>
              <a:pathLst>
                <a:path extrusionOk="0" h="209550" w="261845">
                  <a:moveTo>
                    <a:pt x="135305" y="0"/>
                  </a:moveTo>
                  <a:lnTo>
                    <a:pt x="131254" y="74"/>
                  </a:lnTo>
                  <a:lnTo>
                    <a:pt x="127129" y="295"/>
                  </a:lnTo>
                  <a:lnTo>
                    <a:pt x="123078" y="589"/>
                  </a:lnTo>
                  <a:lnTo>
                    <a:pt x="118954" y="958"/>
                  </a:lnTo>
                  <a:lnTo>
                    <a:pt x="114829" y="1399"/>
                  </a:lnTo>
                  <a:lnTo>
                    <a:pt x="110704" y="1989"/>
                  </a:lnTo>
                  <a:lnTo>
                    <a:pt x="106579" y="2578"/>
                  </a:lnTo>
                  <a:lnTo>
                    <a:pt x="102455" y="3314"/>
                  </a:lnTo>
                  <a:lnTo>
                    <a:pt x="98256" y="4125"/>
                  </a:lnTo>
                  <a:lnTo>
                    <a:pt x="94132" y="5009"/>
                  </a:lnTo>
                  <a:lnTo>
                    <a:pt x="90964" y="5745"/>
                  </a:lnTo>
                  <a:lnTo>
                    <a:pt x="87797" y="6555"/>
                  </a:lnTo>
                  <a:lnTo>
                    <a:pt x="84704" y="7439"/>
                  </a:lnTo>
                  <a:lnTo>
                    <a:pt x="81537" y="8323"/>
                  </a:lnTo>
                  <a:lnTo>
                    <a:pt x="78443" y="9207"/>
                  </a:lnTo>
                  <a:lnTo>
                    <a:pt x="75276" y="10238"/>
                  </a:lnTo>
                  <a:lnTo>
                    <a:pt x="72182" y="11269"/>
                  </a:lnTo>
                  <a:lnTo>
                    <a:pt x="69089" y="12374"/>
                  </a:lnTo>
                  <a:lnTo>
                    <a:pt x="65995" y="13479"/>
                  </a:lnTo>
                  <a:lnTo>
                    <a:pt x="62975" y="14657"/>
                  </a:lnTo>
                  <a:lnTo>
                    <a:pt x="59882" y="15836"/>
                  </a:lnTo>
                  <a:lnTo>
                    <a:pt x="56862" y="17088"/>
                  </a:lnTo>
                  <a:lnTo>
                    <a:pt x="53842" y="18414"/>
                  </a:lnTo>
                  <a:lnTo>
                    <a:pt x="50822" y="19813"/>
                  </a:lnTo>
                  <a:lnTo>
                    <a:pt x="47802" y="21213"/>
                  </a:lnTo>
                  <a:lnTo>
                    <a:pt x="44782" y="22612"/>
                  </a:lnTo>
                  <a:lnTo>
                    <a:pt x="41836" y="24085"/>
                  </a:lnTo>
                  <a:lnTo>
                    <a:pt x="38890" y="25632"/>
                  </a:lnTo>
                  <a:lnTo>
                    <a:pt x="35944" y="27179"/>
                  </a:lnTo>
                  <a:lnTo>
                    <a:pt x="33071" y="28799"/>
                  </a:lnTo>
                  <a:lnTo>
                    <a:pt x="30199" y="30493"/>
                  </a:lnTo>
                  <a:lnTo>
                    <a:pt x="27326" y="32187"/>
                  </a:lnTo>
                  <a:lnTo>
                    <a:pt x="24454" y="33882"/>
                  </a:lnTo>
                  <a:lnTo>
                    <a:pt x="21655" y="35649"/>
                  </a:lnTo>
                  <a:lnTo>
                    <a:pt x="18856" y="37491"/>
                  </a:lnTo>
                  <a:lnTo>
                    <a:pt x="16057" y="39332"/>
                  </a:lnTo>
                  <a:lnTo>
                    <a:pt x="13332" y="41247"/>
                  </a:lnTo>
                  <a:lnTo>
                    <a:pt x="10606" y="43162"/>
                  </a:lnTo>
                  <a:lnTo>
                    <a:pt x="7881" y="45151"/>
                  </a:lnTo>
                  <a:lnTo>
                    <a:pt x="5230" y="47140"/>
                  </a:lnTo>
                  <a:lnTo>
                    <a:pt x="2578" y="49202"/>
                  </a:lnTo>
                  <a:lnTo>
                    <a:pt x="0" y="51264"/>
                  </a:lnTo>
                  <a:lnTo>
                    <a:pt x="0" y="52811"/>
                  </a:lnTo>
                  <a:lnTo>
                    <a:pt x="2578" y="50675"/>
                  </a:lnTo>
                  <a:lnTo>
                    <a:pt x="5230" y="48613"/>
                  </a:lnTo>
                  <a:lnTo>
                    <a:pt x="7881" y="46624"/>
                  </a:lnTo>
                  <a:lnTo>
                    <a:pt x="10606" y="44635"/>
                  </a:lnTo>
                  <a:lnTo>
                    <a:pt x="13332" y="42647"/>
                  </a:lnTo>
                  <a:lnTo>
                    <a:pt x="16057" y="40732"/>
                  </a:lnTo>
                  <a:lnTo>
                    <a:pt x="18856" y="38890"/>
                  </a:lnTo>
                  <a:lnTo>
                    <a:pt x="21655" y="37049"/>
                  </a:lnTo>
                  <a:lnTo>
                    <a:pt x="24527" y="35281"/>
                  </a:lnTo>
                  <a:lnTo>
                    <a:pt x="27326" y="33513"/>
                  </a:lnTo>
                  <a:lnTo>
                    <a:pt x="30199" y="31819"/>
                  </a:lnTo>
                  <a:lnTo>
                    <a:pt x="33145" y="30125"/>
                  </a:lnTo>
                  <a:lnTo>
                    <a:pt x="36017" y="28505"/>
                  </a:lnTo>
                  <a:lnTo>
                    <a:pt x="38964" y="26958"/>
                  </a:lnTo>
                  <a:lnTo>
                    <a:pt x="41910" y="25411"/>
                  </a:lnTo>
                  <a:lnTo>
                    <a:pt x="44930" y="23864"/>
                  </a:lnTo>
                  <a:lnTo>
                    <a:pt x="47876" y="22465"/>
                  </a:lnTo>
                  <a:lnTo>
                    <a:pt x="50896" y="21065"/>
                  </a:lnTo>
                  <a:lnTo>
                    <a:pt x="53916" y="19666"/>
                  </a:lnTo>
                  <a:lnTo>
                    <a:pt x="57009" y="18340"/>
                  </a:lnTo>
                  <a:lnTo>
                    <a:pt x="60029" y="17088"/>
                  </a:lnTo>
                  <a:lnTo>
                    <a:pt x="63123" y="15836"/>
                  </a:lnTo>
                  <a:lnTo>
                    <a:pt x="66216" y="14657"/>
                  </a:lnTo>
                  <a:lnTo>
                    <a:pt x="69310" y="13553"/>
                  </a:lnTo>
                  <a:lnTo>
                    <a:pt x="72403" y="12448"/>
                  </a:lnTo>
                  <a:lnTo>
                    <a:pt x="75497" y="11417"/>
                  </a:lnTo>
                  <a:lnTo>
                    <a:pt x="78664" y="10385"/>
                  </a:lnTo>
                  <a:lnTo>
                    <a:pt x="81758" y="9502"/>
                  </a:lnTo>
                  <a:lnTo>
                    <a:pt x="84925" y="8544"/>
                  </a:lnTo>
                  <a:lnTo>
                    <a:pt x="88092" y="7734"/>
                  </a:lnTo>
                  <a:lnTo>
                    <a:pt x="91185" y="6924"/>
                  </a:lnTo>
                  <a:lnTo>
                    <a:pt x="94353" y="6187"/>
                  </a:lnTo>
                  <a:lnTo>
                    <a:pt x="98551" y="5303"/>
                  </a:lnTo>
                  <a:lnTo>
                    <a:pt x="102676" y="4493"/>
                  </a:lnTo>
                  <a:lnTo>
                    <a:pt x="106800" y="3756"/>
                  </a:lnTo>
                  <a:lnTo>
                    <a:pt x="110851" y="3094"/>
                  </a:lnTo>
                  <a:lnTo>
                    <a:pt x="114976" y="2578"/>
                  </a:lnTo>
                  <a:lnTo>
                    <a:pt x="119101" y="2136"/>
                  </a:lnTo>
                  <a:lnTo>
                    <a:pt x="123152" y="1768"/>
                  </a:lnTo>
                  <a:lnTo>
                    <a:pt x="127203" y="1473"/>
                  </a:lnTo>
                  <a:lnTo>
                    <a:pt x="131254" y="1252"/>
                  </a:lnTo>
                  <a:lnTo>
                    <a:pt x="135305" y="1178"/>
                  </a:lnTo>
                  <a:lnTo>
                    <a:pt x="139356" y="1178"/>
                  </a:lnTo>
                  <a:lnTo>
                    <a:pt x="143333" y="1252"/>
                  </a:lnTo>
                  <a:lnTo>
                    <a:pt x="147311" y="1399"/>
                  </a:lnTo>
                  <a:lnTo>
                    <a:pt x="151288" y="1620"/>
                  </a:lnTo>
                  <a:lnTo>
                    <a:pt x="155266" y="1989"/>
                  </a:lnTo>
                  <a:lnTo>
                    <a:pt x="159243" y="2357"/>
                  </a:lnTo>
                  <a:lnTo>
                    <a:pt x="163147" y="2873"/>
                  </a:lnTo>
                  <a:lnTo>
                    <a:pt x="167050" y="3462"/>
                  </a:lnTo>
                  <a:lnTo>
                    <a:pt x="170954" y="4125"/>
                  </a:lnTo>
                  <a:lnTo>
                    <a:pt x="174784" y="4935"/>
                  </a:lnTo>
                  <a:lnTo>
                    <a:pt x="178614" y="5745"/>
                  </a:lnTo>
                  <a:lnTo>
                    <a:pt x="182444" y="6703"/>
                  </a:lnTo>
                  <a:lnTo>
                    <a:pt x="186201" y="7734"/>
                  </a:lnTo>
                  <a:lnTo>
                    <a:pt x="189957" y="8839"/>
                  </a:lnTo>
                  <a:lnTo>
                    <a:pt x="193714" y="10017"/>
                  </a:lnTo>
                  <a:lnTo>
                    <a:pt x="197470" y="11343"/>
                  </a:lnTo>
                  <a:lnTo>
                    <a:pt x="201079" y="12669"/>
                  </a:lnTo>
                  <a:lnTo>
                    <a:pt x="204762" y="14142"/>
                  </a:lnTo>
                  <a:lnTo>
                    <a:pt x="208371" y="15689"/>
                  </a:lnTo>
                  <a:lnTo>
                    <a:pt x="211980" y="17309"/>
                  </a:lnTo>
                  <a:lnTo>
                    <a:pt x="215516" y="19003"/>
                  </a:lnTo>
                  <a:lnTo>
                    <a:pt x="219051" y="20771"/>
                  </a:lnTo>
                  <a:lnTo>
                    <a:pt x="221482" y="22097"/>
                  </a:lnTo>
                  <a:lnTo>
                    <a:pt x="223986" y="23570"/>
                  </a:lnTo>
                  <a:lnTo>
                    <a:pt x="226564" y="25117"/>
                  </a:lnTo>
                  <a:lnTo>
                    <a:pt x="229142" y="26811"/>
                  </a:lnTo>
                  <a:lnTo>
                    <a:pt x="231794" y="28652"/>
                  </a:lnTo>
                  <a:lnTo>
                    <a:pt x="234372" y="30641"/>
                  </a:lnTo>
                  <a:lnTo>
                    <a:pt x="237023" y="32777"/>
                  </a:lnTo>
                  <a:lnTo>
                    <a:pt x="239527" y="35060"/>
                  </a:lnTo>
                  <a:lnTo>
                    <a:pt x="242032" y="37491"/>
                  </a:lnTo>
                  <a:lnTo>
                    <a:pt x="244462" y="40069"/>
                  </a:lnTo>
                  <a:lnTo>
                    <a:pt x="245641" y="41394"/>
                  </a:lnTo>
                  <a:lnTo>
                    <a:pt x="246746" y="42794"/>
                  </a:lnTo>
                  <a:lnTo>
                    <a:pt x="247850" y="44193"/>
                  </a:lnTo>
                  <a:lnTo>
                    <a:pt x="248955" y="45666"/>
                  </a:lnTo>
                  <a:lnTo>
                    <a:pt x="249986" y="47213"/>
                  </a:lnTo>
                  <a:lnTo>
                    <a:pt x="251018" y="48760"/>
                  </a:lnTo>
                  <a:lnTo>
                    <a:pt x="251975" y="50307"/>
                  </a:lnTo>
                  <a:lnTo>
                    <a:pt x="252933" y="51927"/>
                  </a:lnTo>
                  <a:lnTo>
                    <a:pt x="253817" y="53621"/>
                  </a:lnTo>
                  <a:lnTo>
                    <a:pt x="254627" y="55315"/>
                  </a:lnTo>
                  <a:lnTo>
                    <a:pt x="255437" y="57083"/>
                  </a:lnTo>
                  <a:lnTo>
                    <a:pt x="256174" y="58924"/>
                  </a:lnTo>
                  <a:lnTo>
                    <a:pt x="256910" y="60766"/>
                  </a:lnTo>
                  <a:lnTo>
                    <a:pt x="257573" y="62681"/>
                  </a:lnTo>
                  <a:lnTo>
                    <a:pt x="258162" y="64670"/>
                  </a:lnTo>
                  <a:lnTo>
                    <a:pt x="258678" y="66585"/>
                  </a:lnTo>
                  <a:lnTo>
                    <a:pt x="259120" y="68573"/>
                  </a:lnTo>
                  <a:lnTo>
                    <a:pt x="259562" y="70562"/>
                  </a:lnTo>
                  <a:lnTo>
                    <a:pt x="259856" y="72551"/>
                  </a:lnTo>
                  <a:lnTo>
                    <a:pt x="260151" y="74539"/>
                  </a:lnTo>
                  <a:lnTo>
                    <a:pt x="260372" y="76602"/>
                  </a:lnTo>
                  <a:lnTo>
                    <a:pt x="260519" y="78664"/>
                  </a:lnTo>
                  <a:lnTo>
                    <a:pt x="260667" y="80726"/>
                  </a:lnTo>
                  <a:lnTo>
                    <a:pt x="260667" y="82789"/>
                  </a:lnTo>
                  <a:lnTo>
                    <a:pt x="260667" y="84925"/>
                  </a:lnTo>
                  <a:lnTo>
                    <a:pt x="260593" y="87061"/>
                  </a:lnTo>
                  <a:lnTo>
                    <a:pt x="260446" y="89197"/>
                  </a:lnTo>
                  <a:lnTo>
                    <a:pt x="260225" y="91333"/>
                  </a:lnTo>
                  <a:lnTo>
                    <a:pt x="260004" y="93248"/>
                  </a:lnTo>
                  <a:lnTo>
                    <a:pt x="259709" y="95237"/>
                  </a:lnTo>
                  <a:lnTo>
                    <a:pt x="259414" y="97225"/>
                  </a:lnTo>
                  <a:lnTo>
                    <a:pt x="258972" y="99214"/>
                  </a:lnTo>
                  <a:lnTo>
                    <a:pt x="258531" y="101203"/>
                  </a:lnTo>
                  <a:lnTo>
                    <a:pt x="258089" y="103191"/>
                  </a:lnTo>
                  <a:lnTo>
                    <a:pt x="257573" y="105180"/>
                  </a:lnTo>
                  <a:lnTo>
                    <a:pt x="256984" y="107242"/>
                  </a:lnTo>
                  <a:lnTo>
                    <a:pt x="256321" y="109231"/>
                  </a:lnTo>
                  <a:lnTo>
                    <a:pt x="255658" y="111220"/>
                  </a:lnTo>
                  <a:lnTo>
                    <a:pt x="254921" y="113209"/>
                  </a:lnTo>
                  <a:lnTo>
                    <a:pt x="254111" y="115271"/>
                  </a:lnTo>
                  <a:lnTo>
                    <a:pt x="253301" y="117260"/>
                  </a:lnTo>
                  <a:lnTo>
                    <a:pt x="252417" y="119322"/>
                  </a:lnTo>
                  <a:lnTo>
                    <a:pt x="250502" y="123299"/>
                  </a:lnTo>
                  <a:lnTo>
                    <a:pt x="248587" y="126982"/>
                  </a:lnTo>
                  <a:lnTo>
                    <a:pt x="246525" y="130665"/>
                  </a:lnTo>
                  <a:lnTo>
                    <a:pt x="244389" y="134274"/>
                  </a:lnTo>
                  <a:lnTo>
                    <a:pt x="242032" y="137810"/>
                  </a:lnTo>
                  <a:lnTo>
                    <a:pt x="239601" y="141271"/>
                  </a:lnTo>
                  <a:lnTo>
                    <a:pt x="237097" y="144659"/>
                  </a:lnTo>
                  <a:lnTo>
                    <a:pt x="234445" y="147974"/>
                  </a:lnTo>
                  <a:lnTo>
                    <a:pt x="231646" y="151215"/>
                  </a:lnTo>
                  <a:lnTo>
                    <a:pt x="228774" y="154382"/>
                  </a:lnTo>
                  <a:lnTo>
                    <a:pt x="225828" y="157476"/>
                  </a:lnTo>
                  <a:lnTo>
                    <a:pt x="222808" y="160422"/>
                  </a:lnTo>
                  <a:lnTo>
                    <a:pt x="219714" y="163221"/>
                  </a:lnTo>
                  <a:lnTo>
                    <a:pt x="216547" y="165946"/>
                  </a:lnTo>
                  <a:lnTo>
                    <a:pt x="213232" y="168524"/>
                  </a:lnTo>
                  <a:lnTo>
                    <a:pt x="209918" y="171028"/>
                  </a:lnTo>
                  <a:lnTo>
                    <a:pt x="206603" y="173385"/>
                  </a:lnTo>
                  <a:lnTo>
                    <a:pt x="203805" y="175079"/>
                  </a:lnTo>
                  <a:lnTo>
                    <a:pt x="201006" y="176847"/>
                  </a:lnTo>
                  <a:lnTo>
                    <a:pt x="198133" y="178467"/>
                  </a:lnTo>
                  <a:lnTo>
                    <a:pt x="195187" y="180088"/>
                  </a:lnTo>
                  <a:lnTo>
                    <a:pt x="192093" y="181635"/>
                  </a:lnTo>
                  <a:lnTo>
                    <a:pt x="189000" y="183181"/>
                  </a:lnTo>
                  <a:lnTo>
                    <a:pt x="185759" y="184654"/>
                  </a:lnTo>
                  <a:lnTo>
                    <a:pt x="182444" y="186054"/>
                  </a:lnTo>
                  <a:lnTo>
                    <a:pt x="179056" y="187453"/>
                  </a:lnTo>
                  <a:lnTo>
                    <a:pt x="175595" y="188779"/>
                  </a:lnTo>
                  <a:lnTo>
                    <a:pt x="172059" y="190031"/>
                  </a:lnTo>
                  <a:lnTo>
                    <a:pt x="168376" y="191283"/>
                  </a:lnTo>
                  <a:lnTo>
                    <a:pt x="164694" y="192462"/>
                  </a:lnTo>
                  <a:lnTo>
                    <a:pt x="160863" y="193567"/>
                  </a:lnTo>
                  <a:lnTo>
                    <a:pt x="156886" y="194672"/>
                  </a:lnTo>
                  <a:lnTo>
                    <a:pt x="152909" y="195703"/>
                  </a:lnTo>
                  <a:lnTo>
                    <a:pt x="144144" y="197912"/>
                  </a:lnTo>
                  <a:lnTo>
                    <a:pt x="135747" y="199827"/>
                  </a:lnTo>
                  <a:lnTo>
                    <a:pt x="127718" y="201522"/>
                  </a:lnTo>
                  <a:lnTo>
                    <a:pt x="119911" y="203068"/>
                  </a:lnTo>
                  <a:lnTo>
                    <a:pt x="112398" y="204394"/>
                  </a:lnTo>
                  <a:lnTo>
                    <a:pt x="105106" y="205499"/>
                  </a:lnTo>
                  <a:lnTo>
                    <a:pt x="98035" y="206383"/>
                  </a:lnTo>
                  <a:lnTo>
                    <a:pt x="91038" y="207193"/>
                  </a:lnTo>
                  <a:lnTo>
                    <a:pt x="86692" y="207561"/>
                  </a:lnTo>
                  <a:lnTo>
                    <a:pt x="82420" y="207856"/>
                  </a:lnTo>
                  <a:lnTo>
                    <a:pt x="78222" y="208077"/>
                  </a:lnTo>
                  <a:lnTo>
                    <a:pt x="74097" y="208298"/>
                  </a:lnTo>
                  <a:lnTo>
                    <a:pt x="69973" y="208372"/>
                  </a:lnTo>
                  <a:lnTo>
                    <a:pt x="65995" y="208372"/>
                  </a:lnTo>
                  <a:lnTo>
                    <a:pt x="62018" y="208298"/>
                  </a:lnTo>
                  <a:lnTo>
                    <a:pt x="58114" y="208224"/>
                  </a:lnTo>
                  <a:lnTo>
                    <a:pt x="54210" y="208003"/>
                  </a:lnTo>
                  <a:lnTo>
                    <a:pt x="50380" y="207709"/>
                  </a:lnTo>
                  <a:lnTo>
                    <a:pt x="46624" y="207340"/>
                  </a:lnTo>
                  <a:lnTo>
                    <a:pt x="42941" y="206972"/>
                  </a:lnTo>
                  <a:lnTo>
                    <a:pt x="39258" y="206456"/>
                  </a:lnTo>
                  <a:lnTo>
                    <a:pt x="35649" y="205867"/>
                  </a:lnTo>
                  <a:lnTo>
                    <a:pt x="32114" y="205204"/>
                  </a:lnTo>
                  <a:lnTo>
                    <a:pt x="28578" y="204541"/>
                  </a:lnTo>
                  <a:lnTo>
                    <a:pt x="24527" y="203584"/>
                  </a:lnTo>
                  <a:lnTo>
                    <a:pt x="20550" y="202479"/>
                  </a:lnTo>
                  <a:lnTo>
                    <a:pt x="16793" y="201374"/>
                  </a:lnTo>
                  <a:lnTo>
                    <a:pt x="13184" y="200048"/>
                  </a:lnTo>
                  <a:lnTo>
                    <a:pt x="9649" y="198649"/>
                  </a:lnTo>
                  <a:lnTo>
                    <a:pt x="6261" y="197176"/>
                  </a:lnTo>
                  <a:lnTo>
                    <a:pt x="3094" y="195555"/>
                  </a:lnTo>
                  <a:lnTo>
                    <a:pt x="0" y="193861"/>
                  </a:lnTo>
                  <a:lnTo>
                    <a:pt x="0" y="195261"/>
                  </a:lnTo>
                  <a:lnTo>
                    <a:pt x="3020" y="196881"/>
                  </a:lnTo>
                  <a:lnTo>
                    <a:pt x="6261" y="198502"/>
                  </a:lnTo>
                  <a:lnTo>
                    <a:pt x="9575" y="199901"/>
                  </a:lnTo>
                  <a:lnTo>
                    <a:pt x="13111" y="201301"/>
                  </a:lnTo>
                  <a:lnTo>
                    <a:pt x="16720" y="202553"/>
                  </a:lnTo>
                  <a:lnTo>
                    <a:pt x="20403" y="203658"/>
                  </a:lnTo>
                  <a:lnTo>
                    <a:pt x="24306" y="204762"/>
                  </a:lnTo>
                  <a:lnTo>
                    <a:pt x="28284" y="205646"/>
                  </a:lnTo>
                  <a:lnTo>
                    <a:pt x="32850" y="206604"/>
                  </a:lnTo>
                  <a:lnTo>
                    <a:pt x="37491" y="207340"/>
                  </a:lnTo>
                  <a:lnTo>
                    <a:pt x="42205" y="208077"/>
                  </a:lnTo>
                  <a:lnTo>
                    <a:pt x="46992" y="208592"/>
                  </a:lnTo>
                  <a:lnTo>
                    <a:pt x="51853" y="209034"/>
                  </a:lnTo>
                  <a:lnTo>
                    <a:pt x="56788" y="209329"/>
                  </a:lnTo>
                  <a:lnTo>
                    <a:pt x="61797" y="209476"/>
                  </a:lnTo>
                  <a:lnTo>
                    <a:pt x="66953" y="209550"/>
                  </a:lnTo>
                  <a:lnTo>
                    <a:pt x="72845" y="209476"/>
                  </a:lnTo>
                  <a:lnTo>
                    <a:pt x="78811" y="209255"/>
                  </a:lnTo>
                  <a:lnTo>
                    <a:pt x="84925" y="208887"/>
                  </a:lnTo>
                  <a:lnTo>
                    <a:pt x="91185" y="208372"/>
                  </a:lnTo>
                  <a:lnTo>
                    <a:pt x="98109" y="207561"/>
                  </a:lnTo>
                  <a:lnTo>
                    <a:pt x="105254" y="206677"/>
                  </a:lnTo>
                  <a:lnTo>
                    <a:pt x="112619" y="205499"/>
                  </a:lnTo>
                  <a:lnTo>
                    <a:pt x="120132" y="204173"/>
                  </a:lnTo>
                  <a:lnTo>
                    <a:pt x="127939" y="202700"/>
                  </a:lnTo>
                  <a:lnTo>
                    <a:pt x="135968" y="200932"/>
                  </a:lnTo>
                  <a:lnTo>
                    <a:pt x="144438" y="199017"/>
                  </a:lnTo>
                  <a:lnTo>
                    <a:pt x="153130" y="196881"/>
                  </a:lnTo>
                  <a:lnTo>
                    <a:pt x="157181" y="195850"/>
                  </a:lnTo>
                  <a:lnTo>
                    <a:pt x="161158" y="194745"/>
                  </a:lnTo>
                  <a:lnTo>
                    <a:pt x="165062" y="193567"/>
                  </a:lnTo>
                  <a:lnTo>
                    <a:pt x="168818" y="192388"/>
                  </a:lnTo>
                  <a:lnTo>
                    <a:pt x="172501" y="191136"/>
                  </a:lnTo>
                  <a:lnTo>
                    <a:pt x="176036" y="189884"/>
                  </a:lnTo>
                  <a:lnTo>
                    <a:pt x="179572" y="188485"/>
                  </a:lnTo>
                  <a:lnTo>
                    <a:pt x="182960" y="187159"/>
                  </a:lnTo>
                  <a:lnTo>
                    <a:pt x="186275" y="185686"/>
                  </a:lnTo>
                  <a:lnTo>
                    <a:pt x="189515" y="184213"/>
                  </a:lnTo>
                  <a:lnTo>
                    <a:pt x="192683" y="182739"/>
                  </a:lnTo>
                  <a:lnTo>
                    <a:pt x="195702" y="181119"/>
                  </a:lnTo>
                  <a:lnTo>
                    <a:pt x="198722" y="179499"/>
                  </a:lnTo>
                  <a:lnTo>
                    <a:pt x="201595" y="177804"/>
                  </a:lnTo>
                  <a:lnTo>
                    <a:pt x="204467" y="176110"/>
                  </a:lnTo>
                  <a:lnTo>
                    <a:pt x="207193" y="174343"/>
                  </a:lnTo>
                  <a:lnTo>
                    <a:pt x="210654" y="171986"/>
                  </a:lnTo>
                  <a:lnTo>
                    <a:pt x="213969" y="169481"/>
                  </a:lnTo>
                  <a:lnTo>
                    <a:pt x="217283" y="166903"/>
                  </a:lnTo>
                  <a:lnTo>
                    <a:pt x="220451" y="164105"/>
                  </a:lnTo>
                  <a:lnTo>
                    <a:pt x="223618" y="161232"/>
                  </a:lnTo>
                  <a:lnTo>
                    <a:pt x="226711" y="158286"/>
                  </a:lnTo>
                  <a:lnTo>
                    <a:pt x="229658" y="155192"/>
                  </a:lnTo>
                  <a:lnTo>
                    <a:pt x="232530" y="152025"/>
                  </a:lnTo>
                  <a:lnTo>
                    <a:pt x="235329" y="148784"/>
                  </a:lnTo>
                  <a:lnTo>
                    <a:pt x="237981" y="145396"/>
                  </a:lnTo>
                  <a:lnTo>
                    <a:pt x="240559" y="141934"/>
                  </a:lnTo>
                  <a:lnTo>
                    <a:pt x="243063" y="138472"/>
                  </a:lnTo>
                  <a:lnTo>
                    <a:pt x="245346" y="134863"/>
                  </a:lnTo>
                  <a:lnTo>
                    <a:pt x="247556" y="131254"/>
                  </a:lnTo>
                  <a:lnTo>
                    <a:pt x="249618" y="127571"/>
                  </a:lnTo>
                  <a:lnTo>
                    <a:pt x="251533" y="123815"/>
                  </a:lnTo>
                  <a:lnTo>
                    <a:pt x="253522" y="119764"/>
                  </a:lnTo>
                  <a:lnTo>
                    <a:pt x="254406" y="117702"/>
                  </a:lnTo>
                  <a:lnTo>
                    <a:pt x="255216" y="115713"/>
                  </a:lnTo>
                  <a:lnTo>
                    <a:pt x="256026" y="113650"/>
                  </a:lnTo>
                  <a:lnTo>
                    <a:pt x="256763" y="111588"/>
                  </a:lnTo>
                  <a:lnTo>
                    <a:pt x="257426" y="109599"/>
                  </a:lnTo>
                  <a:lnTo>
                    <a:pt x="258089" y="107537"/>
                  </a:lnTo>
                  <a:lnTo>
                    <a:pt x="258678" y="105548"/>
                  </a:lnTo>
                  <a:lnTo>
                    <a:pt x="259193" y="103486"/>
                  </a:lnTo>
                  <a:lnTo>
                    <a:pt x="259709" y="101497"/>
                  </a:lnTo>
                  <a:lnTo>
                    <a:pt x="260151" y="99435"/>
                  </a:lnTo>
                  <a:lnTo>
                    <a:pt x="260519" y="97446"/>
                  </a:lnTo>
                  <a:lnTo>
                    <a:pt x="260887" y="95458"/>
                  </a:lnTo>
                  <a:lnTo>
                    <a:pt x="261182" y="93395"/>
                  </a:lnTo>
                  <a:lnTo>
                    <a:pt x="261403" y="91407"/>
                  </a:lnTo>
                  <a:lnTo>
                    <a:pt x="261624" y="89271"/>
                  </a:lnTo>
                  <a:lnTo>
                    <a:pt x="261771" y="87061"/>
                  </a:lnTo>
                  <a:lnTo>
                    <a:pt x="261845" y="84925"/>
                  </a:lnTo>
                  <a:lnTo>
                    <a:pt x="261845" y="82789"/>
                  </a:lnTo>
                  <a:lnTo>
                    <a:pt x="261845" y="80653"/>
                  </a:lnTo>
                  <a:lnTo>
                    <a:pt x="261698" y="78590"/>
                  </a:lnTo>
                  <a:lnTo>
                    <a:pt x="261550" y="76454"/>
                  </a:lnTo>
                  <a:lnTo>
                    <a:pt x="261329" y="74392"/>
                  </a:lnTo>
                  <a:lnTo>
                    <a:pt x="261035" y="72330"/>
                  </a:lnTo>
                  <a:lnTo>
                    <a:pt x="260667" y="70341"/>
                  </a:lnTo>
                  <a:lnTo>
                    <a:pt x="260298" y="68279"/>
                  </a:lnTo>
                  <a:lnTo>
                    <a:pt x="259783" y="66290"/>
                  </a:lnTo>
                  <a:lnTo>
                    <a:pt x="259267" y="64301"/>
                  </a:lnTo>
                  <a:lnTo>
                    <a:pt x="258678" y="62313"/>
                  </a:lnTo>
                  <a:lnTo>
                    <a:pt x="258015" y="60398"/>
                  </a:lnTo>
                  <a:lnTo>
                    <a:pt x="257278" y="58482"/>
                  </a:lnTo>
                  <a:lnTo>
                    <a:pt x="256542" y="56641"/>
                  </a:lnTo>
                  <a:lnTo>
                    <a:pt x="255732" y="54873"/>
                  </a:lnTo>
                  <a:lnTo>
                    <a:pt x="254848" y="53106"/>
                  </a:lnTo>
                  <a:lnTo>
                    <a:pt x="253964" y="51412"/>
                  </a:lnTo>
                  <a:lnTo>
                    <a:pt x="253006" y="49717"/>
                  </a:lnTo>
                  <a:lnTo>
                    <a:pt x="252049" y="48171"/>
                  </a:lnTo>
                  <a:lnTo>
                    <a:pt x="251018" y="46550"/>
                  </a:lnTo>
                  <a:lnTo>
                    <a:pt x="249913" y="45004"/>
                  </a:lnTo>
                  <a:lnTo>
                    <a:pt x="248808" y="43530"/>
                  </a:lnTo>
                  <a:lnTo>
                    <a:pt x="247703" y="42057"/>
                  </a:lnTo>
                  <a:lnTo>
                    <a:pt x="246525" y="40658"/>
                  </a:lnTo>
                  <a:lnTo>
                    <a:pt x="245346" y="39332"/>
                  </a:lnTo>
                  <a:lnTo>
                    <a:pt x="242916" y="36680"/>
                  </a:lnTo>
                  <a:lnTo>
                    <a:pt x="240411" y="34250"/>
                  </a:lnTo>
                  <a:lnTo>
                    <a:pt x="237760" y="31893"/>
                  </a:lnTo>
                  <a:lnTo>
                    <a:pt x="235182" y="29757"/>
                  </a:lnTo>
                  <a:lnTo>
                    <a:pt x="232530" y="27768"/>
                  </a:lnTo>
                  <a:lnTo>
                    <a:pt x="229879" y="25853"/>
                  </a:lnTo>
                  <a:lnTo>
                    <a:pt x="227227" y="24159"/>
                  </a:lnTo>
                  <a:lnTo>
                    <a:pt x="224649" y="22539"/>
                  </a:lnTo>
                  <a:lnTo>
                    <a:pt x="222071" y="21065"/>
                  </a:lnTo>
                  <a:lnTo>
                    <a:pt x="219640" y="19740"/>
                  </a:lnTo>
                  <a:lnTo>
                    <a:pt x="216031" y="17972"/>
                  </a:lnTo>
                  <a:lnTo>
                    <a:pt x="212496" y="16204"/>
                  </a:lnTo>
                  <a:lnTo>
                    <a:pt x="208887" y="14584"/>
                  </a:lnTo>
                  <a:lnTo>
                    <a:pt x="205204" y="13037"/>
                  </a:lnTo>
                  <a:lnTo>
                    <a:pt x="201521" y="11564"/>
                  </a:lnTo>
                  <a:lnTo>
                    <a:pt x="197838" y="10238"/>
                  </a:lnTo>
                  <a:lnTo>
                    <a:pt x="194082" y="8912"/>
                  </a:lnTo>
                  <a:lnTo>
                    <a:pt x="190326" y="7734"/>
                  </a:lnTo>
                  <a:lnTo>
                    <a:pt x="186569" y="6555"/>
                  </a:lnTo>
                  <a:lnTo>
                    <a:pt x="182739" y="5524"/>
                  </a:lnTo>
                  <a:lnTo>
                    <a:pt x="178909" y="4640"/>
                  </a:lnTo>
                  <a:lnTo>
                    <a:pt x="175079" y="3756"/>
                  </a:lnTo>
                  <a:lnTo>
                    <a:pt x="171175" y="3020"/>
                  </a:lnTo>
                  <a:lnTo>
                    <a:pt x="167271" y="2283"/>
                  </a:lnTo>
                  <a:lnTo>
                    <a:pt x="163294" y="1694"/>
                  </a:lnTo>
                  <a:lnTo>
                    <a:pt x="159390" y="1178"/>
                  </a:lnTo>
                  <a:lnTo>
                    <a:pt x="155413" y="810"/>
                  </a:lnTo>
                  <a:lnTo>
                    <a:pt x="151436" y="442"/>
                  </a:lnTo>
                  <a:lnTo>
                    <a:pt x="147384" y="221"/>
                  </a:lnTo>
                  <a:lnTo>
                    <a:pt x="143407" y="74"/>
                  </a:lnTo>
                  <a:lnTo>
                    <a:pt x="1393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25" name="Google Shape;525;p50"/>
            <p:cNvSpPr/>
            <p:nvPr/>
          </p:nvSpPr>
          <p:spPr>
            <a:xfrm>
              <a:off x="536925" y="582450"/>
              <a:ext cx="3622025" cy="1145375"/>
            </a:xfrm>
            <a:custGeom>
              <a:rect b="b" l="l" r="r" t="t"/>
              <a:pathLst>
                <a:path extrusionOk="0" h="45815" w="144881">
                  <a:moveTo>
                    <a:pt x="137294" y="1"/>
                  </a:moveTo>
                  <a:lnTo>
                    <a:pt x="133390" y="148"/>
                  </a:lnTo>
                  <a:lnTo>
                    <a:pt x="128750" y="295"/>
                  </a:lnTo>
                  <a:lnTo>
                    <a:pt x="123594" y="516"/>
                  </a:lnTo>
                  <a:lnTo>
                    <a:pt x="117775" y="958"/>
                  </a:lnTo>
                  <a:lnTo>
                    <a:pt x="111514" y="1474"/>
                  </a:lnTo>
                  <a:lnTo>
                    <a:pt x="104812" y="2284"/>
                  </a:lnTo>
                  <a:lnTo>
                    <a:pt x="97741" y="3168"/>
                  </a:lnTo>
                  <a:lnTo>
                    <a:pt x="94058" y="3757"/>
                  </a:lnTo>
                  <a:lnTo>
                    <a:pt x="90302" y="4346"/>
                  </a:lnTo>
                  <a:lnTo>
                    <a:pt x="86471" y="5083"/>
                  </a:lnTo>
                  <a:lnTo>
                    <a:pt x="82641" y="5819"/>
                  </a:lnTo>
                  <a:lnTo>
                    <a:pt x="78738" y="6630"/>
                  </a:lnTo>
                  <a:lnTo>
                    <a:pt x="74834" y="7513"/>
                  </a:lnTo>
                  <a:lnTo>
                    <a:pt x="70857" y="8471"/>
                  </a:lnTo>
                  <a:lnTo>
                    <a:pt x="66805" y="9502"/>
                  </a:lnTo>
                  <a:lnTo>
                    <a:pt x="62828" y="10681"/>
                  </a:lnTo>
                  <a:lnTo>
                    <a:pt x="58777" y="11859"/>
                  </a:lnTo>
                  <a:lnTo>
                    <a:pt x="54284" y="13332"/>
                  </a:lnTo>
                  <a:lnTo>
                    <a:pt x="49938" y="14879"/>
                  </a:lnTo>
                  <a:lnTo>
                    <a:pt x="45593" y="16499"/>
                  </a:lnTo>
                  <a:lnTo>
                    <a:pt x="41468" y="18194"/>
                  </a:lnTo>
                  <a:lnTo>
                    <a:pt x="37417" y="19961"/>
                  </a:lnTo>
                  <a:lnTo>
                    <a:pt x="33440" y="21803"/>
                  </a:lnTo>
                  <a:lnTo>
                    <a:pt x="29536" y="23644"/>
                  </a:lnTo>
                  <a:lnTo>
                    <a:pt x="25853" y="25633"/>
                  </a:lnTo>
                  <a:lnTo>
                    <a:pt x="22170" y="27695"/>
                  </a:lnTo>
                  <a:lnTo>
                    <a:pt x="18708" y="29831"/>
                  </a:lnTo>
                  <a:lnTo>
                    <a:pt x="15247" y="32041"/>
                  </a:lnTo>
                  <a:lnTo>
                    <a:pt x="12006" y="34324"/>
                  </a:lnTo>
                  <a:lnTo>
                    <a:pt x="8839" y="36681"/>
                  </a:lnTo>
                  <a:lnTo>
                    <a:pt x="5745" y="39112"/>
                  </a:lnTo>
                  <a:lnTo>
                    <a:pt x="2799" y="41616"/>
                  </a:lnTo>
                  <a:lnTo>
                    <a:pt x="0" y="44194"/>
                  </a:lnTo>
                  <a:lnTo>
                    <a:pt x="0" y="45814"/>
                  </a:lnTo>
                  <a:lnTo>
                    <a:pt x="2799" y="43236"/>
                  </a:lnTo>
                  <a:lnTo>
                    <a:pt x="5745" y="40658"/>
                  </a:lnTo>
                  <a:lnTo>
                    <a:pt x="8839" y="38228"/>
                  </a:lnTo>
                  <a:lnTo>
                    <a:pt x="12006" y="35797"/>
                  </a:lnTo>
                  <a:lnTo>
                    <a:pt x="15247" y="33514"/>
                  </a:lnTo>
                  <a:lnTo>
                    <a:pt x="18708" y="31231"/>
                  </a:lnTo>
                  <a:lnTo>
                    <a:pt x="22244" y="29095"/>
                  </a:lnTo>
                  <a:lnTo>
                    <a:pt x="25853" y="26959"/>
                  </a:lnTo>
                  <a:lnTo>
                    <a:pt x="29609" y="24970"/>
                  </a:lnTo>
                  <a:lnTo>
                    <a:pt x="33513" y="23055"/>
                  </a:lnTo>
                  <a:lnTo>
                    <a:pt x="37491" y="21140"/>
                  </a:lnTo>
                  <a:lnTo>
                    <a:pt x="41615" y="19372"/>
                  </a:lnTo>
                  <a:lnTo>
                    <a:pt x="45814" y="17678"/>
                  </a:lnTo>
                  <a:lnTo>
                    <a:pt x="50159" y="16057"/>
                  </a:lnTo>
                  <a:lnTo>
                    <a:pt x="54579" y="14511"/>
                  </a:lnTo>
                  <a:lnTo>
                    <a:pt x="59145" y="13038"/>
                  </a:lnTo>
                  <a:lnTo>
                    <a:pt x="63123" y="11785"/>
                  </a:lnTo>
                  <a:lnTo>
                    <a:pt x="67100" y="10681"/>
                  </a:lnTo>
                  <a:lnTo>
                    <a:pt x="71077" y="9649"/>
                  </a:lnTo>
                  <a:lnTo>
                    <a:pt x="75055" y="8692"/>
                  </a:lnTo>
                  <a:lnTo>
                    <a:pt x="78959" y="7808"/>
                  </a:lnTo>
                  <a:lnTo>
                    <a:pt x="82862" y="6998"/>
                  </a:lnTo>
                  <a:lnTo>
                    <a:pt x="86692" y="6188"/>
                  </a:lnTo>
                  <a:lnTo>
                    <a:pt x="90523" y="5525"/>
                  </a:lnTo>
                  <a:lnTo>
                    <a:pt x="94205" y="4936"/>
                  </a:lnTo>
                  <a:lnTo>
                    <a:pt x="97888" y="4346"/>
                  </a:lnTo>
                  <a:lnTo>
                    <a:pt x="104885" y="3389"/>
                  </a:lnTo>
                  <a:lnTo>
                    <a:pt x="111588" y="2652"/>
                  </a:lnTo>
                  <a:lnTo>
                    <a:pt x="117849" y="2137"/>
                  </a:lnTo>
                  <a:lnTo>
                    <a:pt x="123594" y="1695"/>
                  </a:lnTo>
                  <a:lnTo>
                    <a:pt x="128823" y="1474"/>
                  </a:lnTo>
                  <a:lnTo>
                    <a:pt x="133390" y="1326"/>
                  </a:lnTo>
                  <a:lnTo>
                    <a:pt x="137294" y="1179"/>
                  </a:lnTo>
                  <a:lnTo>
                    <a:pt x="142818" y="1253"/>
                  </a:lnTo>
                  <a:lnTo>
                    <a:pt x="144807" y="1253"/>
                  </a:lnTo>
                  <a:lnTo>
                    <a:pt x="144880" y="74"/>
                  </a:lnTo>
                  <a:lnTo>
                    <a:pt x="142818" y="74"/>
                  </a:lnTo>
                  <a:lnTo>
                    <a:pt x="1404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26" name="Google Shape;526;p50"/>
            <p:cNvSpPr/>
            <p:nvPr/>
          </p:nvSpPr>
          <p:spPr>
            <a:xfrm>
              <a:off x="536925" y="4742150"/>
              <a:ext cx="1172975" cy="583750"/>
            </a:xfrm>
            <a:custGeom>
              <a:rect b="b" l="l" r="r" t="t"/>
              <a:pathLst>
                <a:path extrusionOk="0" h="23350" w="46919">
                  <a:moveTo>
                    <a:pt x="0" y="0"/>
                  </a:moveTo>
                  <a:lnTo>
                    <a:pt x="0" y="1474"/>
                  </a:lnTo>
                  <a:lnTo>
                    <a:pt x="147" y="1621"/>
                  </a:lnTo>
                  <a:lnTo>
                    <a:pt x="1841" y="2726"/>
                  </a:lnTo>
                  <a:lnTo>
                    <a:pt x="3830" y="3978"/>
                  </a:lnTo>
                  <a:lnTo>
                    <a:pt x="6113" y="5230"/>
                  </a:lnTo>
                  <a:lnTo>
                    <a:pt x="8618" y="6556"/>
                  </a:lnTo>
                  <a:lnTo>
                    <a:pt x="11343" y="7955"/>
                  </a:lnTo>
                  <a:lnTo>
                    <a:pt x="14215" y="9355"/>
                  </a:lnTo>
                  <a:lnTo>
                    <a:pt x="20255" y="12154"/>
                  </a:lnTo>
                  <a:lnTo>
                    <a:pt x="26369" y="14879"/>
                  </a:lnTo>
                  <a:lnTo>
                    <a:pt x="32408" y="17457"/>
                  </a:lnTo>
                  <a:lnTo>
                    <a:pt x="42646" y="21729"/>
                  </a:lnTo>
                  <a:lnTo>
                    <a:pt x="46403" y="23349"/>
                  </a:lnTo>
                  <a:lnTo>
                    <a:pt x="46919" y="22244"/>
                  </a:lnTo>
                  <a:lnTo>
                    <a:pt x="43088" y="20624"/>
                  </a:lnTo>
                  <a:lnTo>
                    <a:pt x="32924" y="16426"/>
                  </a:lnTo>
                  <a:lnTo>
                    <a:pt x="26884" y="13848"/>
                  </a:lnTo>
                  <a:lnTo>
                    <a:pt x="20771" y="11122"/>
                  </a:lnTo>
                  <a:lnTo>
                    <a:pt x="14731" y="8324"/>
                  </a:lnTo>
                  <a:lnTo>
                    <a:pt x="11932" y="6924"/>
                  </a:lnTo>
                  <a:lnTo>
                    <a:pt x="9207" y="5598"/>
                  </a:lnTo>
                  <a:lnTo>
                    <a:pt x="6703" y="4272"/>
                  </a:lnTo>
                  <a:lnTo>
                    <a:pt x="4493" y="3020"/>
                  </a:lnTo>
                  <a:lnTo>
                    <a:pt x="2504" y="1768"/>
                  </a:lnTo>
                  <a:lnTo>
                    <a:pt x="810" y="6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527" name="Google Shape;527;p50"/>
          <p:cNvSpPr txBox="1"/>
          <p:nvPr>
            <p:ph idx="1" type="body"/>
          </p:nvPr>
        </p:nvSpPr>
        <p:spPr>
          <a:xfrm>
            <a:off x="4618950" y="1743378"/>
            <a:ext cx="4296600" cy="30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why your campaign or marketing plan is relevant, </a:t>
            </a:r>
            <a:r>
              <a:rPr i="1" lang="en"/>
              <a:t>right now</a:t>
            </a:r>
            <a:r>
              <a:rPr lang="en"/>
              <a:t>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Think about the challenges your market or industry is facing, and justify the need for your plan.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50"/>
          <p:cNvSpPr txBox="1"/>
          <p:nvPr>
            <p:ph type="title"/>
          </p:nvPr>
        </p:nvSpPr>
        <p:spPr>
          <a:xfrm>
            <a:off x="228600" y="1743378"/>
            <a:ext cx="4296600" cy="16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a persuasive statement about the current market or industry context</a:t>
            </a:r>
            <a:endParaRPr/>
          </a:p>
        </p:txBody>
      </p:sp>
      <p:sp>
        <p:nvSpPr>
          <p:cNvPr id="529" name="Google Shape;529;p50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1"/>
          <p:cNvSpPr/>
          <p:nvPr/>
        </p:nvSpPr>
        <p:spPr>
          <a:xfrm>
            <a:off x="228625" y="2785075"/>
            <a:ext cx="2830800" cy="1320900"/>
          </a:xfrm>
          <a:prstGeom prst="round2SameRect">
            <a:avLst>
              <a:gd fmla="val 0" name="adj1"/>
              <a:gd fmla="val 14216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35" name="Google Shape;535;p51"/>
          <p:cNvSpPr/>
          <p:nvPr/>
        </p:nvSpPr>
        <p:spPr>
          <a:xfrm>
            <a:off x="228600" y="2568175"/>
            <a:ext cx="28308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36" name="Google Shape;536;p51"/>
          <p:cNvSpPr/>
          <p:nvPr/>
        </p:nvSpPr>
        <p:spPr>
          <a:xfrm>
            <a:off x="6084625" y="2785075"/>
            <a:ext cx="2830800" cy="1320900"/>
          </a:xfrm>
          <a:prstGeom prst="round2SameRect">
            <a:avLst>
              <a:gd fmla="val 0" name="adj1"/>
              <a:gd fmla="val 14216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37" name="Google Shape;537;p51"/>
          <p:cNvSpPr/>
          <p:nvPr/>
        </p:nvSpPr>
        <p:spPr>
          <a:xfrm>
            <a:off x="6084600" y="2568175"/>
            <a:ext cx="28308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38" name="Google Shape;538;p51"/>
          <p:cNvSpPr/>
          <p:nvPr/>
        </p:nvSpPr>
        <p:spPr>
          <a:xfrm>
            <a:off x="3158675" y="2785075"/>
            <a:ext cx="2830800" cy="1320900"/>
          </a:xfrm>
          <a:prstGeom prst="round2SameRect">
            <a:avLst>
              <a:gd fmla="val 0" name="adj1"/>
              <a:gd fmla="val 14216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39" name="Google Shape;539;p51"/>
          <p:cNvSpPr/>
          <p:nvPr/>
        </p:nvSpPr>
        <p:spPr>
          <a:xfrm>
            <a:off x="3158650" y="2568175"/>
            <a:ext cx="2830800" cy="400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540" name="Google Shape;540;p51"/>
          <p:cNvSpPr txBox="1"/>
          <p:nvPr>
            <p:ph idx="1" type="subTitle"/>
          </p:nvPr>
        </p:nvSpPr>
        <p:spPr>
          <a:xfrm>
            <a:off x="228600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 1</a:t>
            </a:r>
            <a:endParaRPr/>
          </a:p>
        </p:txBody>
      </p:sp>
      <p:sp>
        <p:nvSpPr>
          <p:cNvPr id="541" name="Google Shape;541;p51"/>
          <p:cNvSpPr txBox="1"/>
          <p:nvPr>
            <p:ph idx="2" type="subTitle"/>
          </p:nvPr>
        </p:nvSpPr>
        <p:spPr>
          <a:xfrm>
            <a:off x="3156613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 2</a:t>
            </a:r>
            <a:endParaRPr/>
          </a:p>
        </p:txBody>
      </p:sp>
      <p:sp>
        <p:nvSpPr>
          <p:cNvPr id="542" name="Google Shape;542;p51"/>
          <p:cNvSpPr txBox="1"/>
          <p:nvPr>
            <p:ph idx="3" type="subTitle"/>
          </p:nvPr>
        </p:nvSpPr>
        <p:spPr>
          <a:xfrm>
            <a:off x="6084638" y="2568175"/>
            <a:ext cx="2834700" cy="400200"/>
          </a:xfrm>
          <a:prstGeom prst="rect">
            <a:avLst/>
          </a:prstGeom>
        </p:spPr>
        <p:txBody>
          <a:bodyPr anchorCtr="0" anchor="ctr" bIns="0" lIns="274300" spcFirstLastPara="1" rIns="2743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 3</a:t>
            </a:r>
            <a:endParaRPr/>
          </a:p>
        </p:txBody>
      </p:sp>
      <p:sp>
        <p:nvSpPr>
          <p:cNvPr id="543" name="Google Shape;543;p51"/>
          <p:cNvSpPr txBox="1"/>
          <p:nvPr>
            <p:ph idx="4" type="body"/>
          </p:nvPr>
        </p:nvSpPr>
        <p:spPr>
          <a:xfrm>
            <a:off x="228600" y="3102248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light of the market or industry context you just described, list the goals of your marketing plan or campaign. </a:t>
            </a:r>
            <a:endParaRPr/>
          </a:p>
        </p:txBody>
      </p:sp>
      <p:sp>
        <p:nvSpPr>
          <p:cNvPr id="544" name="Google Shape;544;p51"/>
          <p:cNvSpPr txBox="1"/>
          <p:nvPr>
            <p:ph idx="5" type="body"/>
          </p:nvPr>
        </p:nvSpPr>
        <p:spPr>
          <a:xfrm>
            <a:off x="3156613" y="3102248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</a:t>
            </a:r>
            <a:r>
              <a:rPr lang="en"/>
              <a:t>ne of your objectives might be to grow market share or generate leads. Express these goals in the form of key performance indicators (KPIs). </a:t>
            </a:r>
            <a:endParaRPr/>
          </a:p>
        </p:txBody>
      </p:sp>
      <p:sp>
        <p:nvSpPr>
          <p:cNvPr id="545" name="Google Shape;545;p51"/>
          <p:cNvSpPr txBox="1"/>
          <p:nvPr>
            <p:ph idx="6" type="body"/>
          </p:nvPr>
        </p:nvSpPr>
        <p:spPr>
          <a:xfrm>
            <a:off x="6084638" y="3102248"/>
            <a:ext cx="2834700" cy="722100"/>
          </a:xfrm>
          <a:prstGeom prst="rect">
            <a:avLst/>
          </a:prstGeom>
        </p:spPr>
        <p:txBody>
          <a:bodyPr anchorCtr="0" anchor="t" bIns="91425" lIns="274300" spcFirstLastPara="1" rIns="2743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as many objectives as you want. Consider what is feasible and relevant to your business. Duplicate this slide if you need more space. </a:t>
            </a:r>
            <a:endParaRPr/>
          </a:p>
        </p:txBody>
      </p:sp>
      <p:sp>
        <p:nvSpPr>
          <p:cNvPr id="546" name="Google Shape;546;p51"/>
          <p:cNvSpPr txBox="1"/>
          <p:nvPr>
            <p:ph type="title"/>
          </p:nvPr>
        </p:nvSpPr>
        <p:spPr>
          <a:xfrm>
            <a:off x="228600" y="256925"/>
            <a:ext cx="5707200" cy="10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 your campaign objectives</a:t>
            </a:r>
            <a:endParaRPr/>
          </a:p>
        </p:txBody>
      </p:sp>
      <p:grpSp>
        <p:nvGrpSpPr>
          <p:cNvPr id="547" name="Google Shape;547;p51"/>
          <p:cNvGrpSpPr/>
          <p:nvPr/>
        </p:nvGrpSpPr>
        <p:grpSpPr>
          <a:xfrm>
            <a:off x="7510402" y="1463468"/>
            <a:ext cx="791090" cy="860886"/>
            <a:chOff x="6219513" y="1474206"/>
            <a:chExt cx="890968" cy="969576"/>
          </a:xfrm>
        </p:grpSpPr>
        <p:sp>
          <p:nvSpPr>
            <p:cNvPr id="548" name="Google Shape;548;p51"/>
            <p:cNvSpPr/>
            <p:nvPr/>
          </p:nvSpPr>
          <p:spPr>
            <a:xfrm rot="7601881">
              <a:off x="6246394" y="1711809"/>
              <a:ext cx="837204" cy="487227"/>
            </a:xfrm>
            <a:custGeom>
              <a:rect b="b" l="l" r="r" t="t"/>
              <a:pathLst>
                <a:path extrusionOk="0" h="19489" w="33488">
                  <a:moveTo>
                    <a:pt x="0" y="5480"/>
                  </a:moveTo>
                  <a:cubicBezTo>
                    <a:pt x="4083" y="3995"/>
                    <a:pt x="8956" y="3778"/>
                    <a:pt x="13034" y="5280"/>
                  </a:cubicBezTo>
                  <a:cubicBezTo>
                    <a:pt x="17705" y="7000"/>
                    <a:pt x="22916" y="16554"/>
                    <a:pt x="18649" y="19116"/>
                  </a:cubicBezTo>
                  <a:cubicBezTo>
                    <a:pt x="14717" y="21477"/>
                    <a:pt x="11737" y="9928"/>
                    <a:pt x="14237" y="6082"/>
                  </a:cubicBezTo>
                  <a:cubicBezTo>
                    <a:pt x="17901" y="445"/>
                    <a:pt x="26769" y="-175"/>
                    <a:pt x="33488" y="66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49" name="Google Shape;549;p51"/>
            <p:cNvSpPr/>
            <p:nvPr/>
          </p:nvSpPr>
          <p:spPr>
            <a:xfrm>
              <a:off x="6564073" y="2301803"/>
              <a:ext cx="35119" cy="141979"/>
            </a:xfrm>
            <a:custGeom>
              <a:rect b="b" l="l" r="r" t="t"/>
              <a:pathLst>
                <a:path extrusionOk="0" h="8134" w="2012">
                  <a:moveTo>
                    <a:pt x="0" y="0"/>
                  </a:moveTo>
                  <a:cubicBezTo>
                    <a:pt x="763" y="2664"/>
                    <a:pt x="2740" y="5561"/>
                    <a:pt x="1713" y="8134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550" name="Google Shape;550;p51"/>
            <p:cNvSpPr/>
            <p:nvPr/>
          </p:nvSpPr>
          <p:spPr>
            <a:xfrm>
              <a:off x="6593941" y="2423774"/>
              <a:ext cx="144475" cy="17438"/>
            </a:xfrm>
            <a:custGeom>
              <a:rect b="b" l="l" r="r" t="t"/>
              <a:pathLst>
                <a:path extrusionOk="0" h="999" w="8277">
                  <a:moveTo>
                    <a:pt x="0" y="999"/>
                  </a:moveTo>
                  <a:cubicBezTo>
                    <a:pt x="2696" y="326"/>
                    <a:pt x="5498" y="0"/>
                    <a:pt x="8277" y="0"/>
                  </a:cubicBez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551" name="Google Shape;551;p51"/>
          <p:cNvSpPr txBox="1"/>
          <p:nvPr>
            <p:ph idx="7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2"/>
          <p:cNvSpPr txBox="1"/>
          <p:nvPr>
            <p:ph type="title"/>
          </p:nvPr>
        </p:nvSpPr>
        <p:spPr>
          <a:xfrm>
            <a:off x="228600" y="256925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objectives</a:t>
            </a:r>
            <a:endParaRPr/>
          </a:p>
        </p:txBody>
      </p:sp>
      <p:sp>
        <p:nvSpPr>
          <p:cNvPr id="557" name="Google Shape;557;p52"/>
          <p:cNvSpPr txBox="1"/>
          <p:nvPr>
            <p:ph idx="1" type="body"/>
          </p:nvPr>
        </p:nvSpPr>
        <p:spPr>
          <a:xfrm>
            <a:off x="228600" y="1637275"/>
            <a:ext cx="3351600" cy="30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that you’ve described your campaign objectives, explain how they </a:t>
            </a:r>
            <a:r>
              <a:rPr lang="en">
                <a:solidFill>
                  <a:schemeClr val="lt2"/>
                </a:solidFill>
              </a:rPr>
              <a:t>lead up to your long-term business goals.</a:t>
            </a:r>
            <a:r>
              <a:rPr lang="en"/>
              <a:t> Use the graph to visualize your point.</a:t>
            </a:r>
            <a:endParaRPr/>
          </a:p>
        </p:txBody>
      </p:sp>
      <p:grpSp>
        <p:nvGrpSpPr>
          <p:cNvPr id="558" name="Google Shape;558;p52"/>
          <p:cNvGrpSpPr/>
          <p:nvPr/>
        </p:nvGrpSpPr>
        <p:grpSpPr>
          <a:xfrm>
            <a:off x="683594" y="-2246866"/>
            <a:ext cx="11327568" cy="6548700"/>
            <a:chOff x="683594" y="-2246866"/>
            <a:chExt cx="11327568" cy="6548700"/>
          </a:xfrm>
        </p:grpSpPr>
        <p:grpSp>
          <p:nvGrpSpPr>
            <p:cNvPr id="559" name="Google Shape;559;p52"/>
            <p:cNvGrpSpPr/>
            <p:nvPr/>
          </p:nvGrpSpPr>
          <p:grpSpPr>
            <a:xfrm>
              <a:off x="683594" y="-2246866"/>
              <a:ext cx="11327568" cy="6548700"/>
              <a:chOff x="683594" y="-2246866"/>
              <a:chExt cx="11327568" cy="6548700"/>
            </a:xfrm>
          </p:grpSpPr>
          <p:grpSp>
            <p:nvGrpSpPr>
              <p:cNvPr id="560" name="Google Shape;560;p52"/>
              <p:cNvGrpSpPr/>
              <p:nvPr/>
            </p:nvGrpSpPr>
            <p:grpSpPr>
              <a:xfrm>
                <a:off x="683594" y="-2246866"/>
                <a:ext cx="5359060" cy="6548700"/>
                <a:chOff x="683594" y="-2246866"/>
                <a:chExt cx="5359060" cy="6548700"/>
              </a:xfrm>
            </p:grpSpPr>
            <p:sp>
              <p:nvSpPr>
                <p:cNvPr id="561" name="Google Shape;561;p52"/>
                <p:cNvSpPr/>
                <p:nvPr/>
              </p:nvSpPr>
              <p:spPr>
                <a:xfrm rot="5400000">
                  <a:off x="66494" y="-1629766"/>
                  <a:ext cx="6548700" cy="5314500"/>
                </a:xfrm>
                <a:prstGeom prst="arc">
                  <a:avLst>
                    <a:gd fmla="val 16200000" name="adj1"/>
                    <a:gd fmla="val 21596259" name="adj2"/>
                  </a:avLst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Nunito Sans"/>
                    <a:ea typeface="Nunito Sans"/>
                    <a:cs typeface="Nunito Sans"/>
                    <a:sym typeface="Nunito Sans"/>
                  </a:endParaRPr>
                </a:p>
              </p:txBody>
            </p:sp>
            <p:sp>
              <p:nvSpPr>
                <p:cNvPr id="562" name="Google Shape;562;p52"/>
                <p:cNvSpPr/>
                <p:nvPr/>
              </p:nvSpPr>
              <p:spPr>
                <a:xfrm>
                  <a:off x="5951755" y="957606"/>
                  <a:ext cx="90900" cy="783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63" name="Google Shape;563;p52"/>
              <p:cNvGrpSpPr/>
              <p:nvPr/>
            </p:nvGrpSpPr>
            <p:grpSpPr>
              <a:xfrm flipH="1">
                <a:off x="6652102" y="-2246866"/>
                <a:ext cx="5359060" cy="6548700"/>
                <a:chOff x="2105019" y="-2246866"/>
                <a:chExt cx="5359060" cy="6548700"/>
              </a:xfrm>
            </p:grpSpPr>
            <p:sp>
              <p:nvSpPr>
                <p:cNvPr id="564" name="Google Shape;564;p52"/>
                <p:cNvSpPr/>
                <p:nvPr/>
              </p:nvSpPr>
              <p:spPr>
                <a:xfrm rot="5400000">
                  <a:off x="1487919" y="-1629766"/>
                  <a:ext cx="6548700" cy="5314500"/>
                </a:xfrm>
                <a:prstGeom prst="arc">
                  <a:avLst>
                    <a:gd fmla="val 16200000" name="adj1"/>
                    <a:gd fmla="val 21596259" name="adj2"/>
                  </a:avLst>
                </a:prstGeom>
                <a:noFill/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dk1"/>
                    </a:solidFill>
                    <a:latin typeface="Nunito Sans"/>
                    <a:ea typeface="Nunito Sans"/>
                    <a:cs typeface="Nunito Sans"/>
                    <a:sym typeface="Nunito Sans"/>
                  </a:endParaRPr>
                </a:p>
              </p:txBody>
            </p:sp>
            <p:sp>
              <p:nvSpPr>
                <p:cNvPr id="565" name="Google Shape;565;p52"/>
                <p:cNvSpPr/>
                <p:nvPr/>
              </p:nvSpPr>
              <p:spPr>
                <a:xfrm>
                  <a:off x="7373180" y="957606"/>
                  <a:ext cx="90900" cy="78300"/>
                </a:xfrm>
                <a:prstGeom prst="triangle">
                  <a:avLst>
                    <a:gd fmla="val 50000" name="adj"/>
                  </a:avLst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66" name="Google Shape;566;p52"/>
            <p:cNvGrpSpPr/>
            <p:nvPr/>
          </p:nvGrpSpPr>
          <p:grpSpPr>
            <a:xfrm>
              <a:off x="4054629" y="1601002"/>
              <a:ext cx="4661742" cy="1874494"/>
              <a:chOff x="667575" y="2154275"/>
              <a:chExt cx="4661742" cy="1874494"/>
            </a:xfrm>
          </p:grpSpPr>
          <p:grpSp>
            <p:nvGrpSpPr>
              <p:cNvPr id="567" name="Google Shape;567;p52"/>
              <p:cNvGrpSpPr/>
              <p:nvPr/>
            </p:nvGrpSpPr>
            <p:grpSpPr>
              <a:xfrm>
                <a:off x="667575" y="3741670"/>
                <a:ext cx="4661742" cy="287100"/>
                <a:chOff x="667575" y="3817870"/>
                <a:chExt cx="4661742" cy="287100"/>
              </a:xfrm>
            </p:grpSpPr>
            <p:sp>
              <p:nvSpPr>
                <p:cNvPr id="568" name="Google Shape;568;p52"/>
                <p:cNvSpPr/>
                <p:nvPr/>
              </p:nvSpPr>
              <p:spPr>
                <a:xfrm>
                  <a:off x="667575" y="3817870"/>
                  <a:ext cx="1466100" cy="2871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50">
                      <a:solidFill>
                        <a:schemeClr val="dk2"/>
                      </a:solidFill>
                      <a:latin typeface="Poppins SemiBold"/>
                      <a:ea typeface="Poppins SemiBold"/>
                      <a:cs typeface="Poppins SemiBold"/>
                      <a:sym typeface="Poppins SemiBold"/>
                    </a:rPr>
                    <a:t>Campaign objective 1</a:t>
                  </a:r>
                  <a:endParaRPr sz="750">
                    <a:solidFill>
                      <a:schemeClr val="dk2"/>
                    </a:solidFill>
                    <a:latin typeface="Poppins SemiBold"/>
                    <a:ea typeface="Poppins SemiBold"/>
                    <a:cs typeface="Poppins SemiBold"/>
                    <a:sym typeface="Poppins SemiBold"/>
                  </a:endParaRPr>
                </a:p>
              </p:txBody>
            </p:sp>
            <p:sp>
              <p:nvSpPr>
                <p:cNvPr id="569" name="Google Shape;569;p52"/>
                <p:cNvSpPr/>
                <p:nvPr/>
              </p:nvSpPr>
              <p:spPr>
                <a:xfrm>
                  <a:off x="2265396" y="3817870"/>
                  <a:ext cx="1466100" cy="2871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50">
                      <a:solidFill>
                        <a:schemeClr val="dk2"/>
                      </a:solidFill>
                      <a:latin typeface="Poppins SemiBold"/>
                      <a:ea typeface="Poppins SemiBold"/>
                      <a:cs typeface="Poppins SemiBold"/>
                      <a:sym typeface="Poppins SemiBold"/>
                    </a:rPr>
                    <a:t>Campaign objective 2</a:t>
                  </a:r>
                  <a:endParaRPr sz="750">
                    <a:solidFill>
                      <a:schemeClr val="dk2"/>
                    </a:solidFill>
                    <a:latin typeface="Poppins SemiBold"/>
                    <a:ea typeface="Poppins SemiBold"/>
                    <a:cs typeface="Poppins SemiBold"/>
                    <a:sym typeface="Poppins SemiBold"/>
                  </a:endParaRPr>
                </a:p>
              </p:txBody>
            </p:sp>
            <p:sp>
              <p:nvSpPr>
                <p:cNvPr id="570" name="Google Shape;570;p52"/>
                <p:cNvSpPr/>
                <p:nvPr/>
              </p:nvSpPr>
              <p:spPr>
                <a:xfrm>
                  <a:off x="3863217" y="3817870"/>
                  <a:ext cx="1466100" cy="2871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50">
                      <a:solidFill>
                        <a:schemeClr val="dk2"/>
                      </a:solidFill>
                      <a:latin typeface="Poppins SemiBold"/>
                      <a:ea typeface="Poppins SemiBold"/>
                      <a:cs typeface="Poppins SemiBold"/>
                      <a:sym typeface="Poppins SemiBold"/>
                    </a:rPr>
                    <a:t>Campaign objective 3</a:t>
                  </a:r>
                  <a:endParaRPr sz="750">
                    <a:solidFill>
                      <a:schemeClr val="dk2"/>
                    </a:solidFill>
                    <a:latin typeface="Poppins SemiBold"/>
                    <a:ea typeface="Poppins SemiBold"/>
                    <a:cs typeface="Poppins SemiBold"/>
                    <a:sym typeface="Poppins SemiBold"/>
                  </a:endParaRPr>
                </a:p>
              </p:txBody>
            </p:sp>
          </p:grpSp>
          <p:grpSp>
            <p:nvGrpSpPr>
              <p:cNvPr id="571" name="Google Shape;571;p52"/>
              <p:cNvGrpSpPr/>
              <p:nvPr/>
            </p:nvGrpSpPr>
            <p:grpSpPr>
              <a:xfrm>
                <a:off x="1466486" y="2947972"/>
                <a:ext cx="3063921" cy="287100"/>
                <a:chOff x="1365667" y="3100372"/>
                <a:chExt cx="3063921" cy="287100"/>
              </a:xfrm>
            </p:grpSpPr>
            <p:sp>
              <p:nvSpPr>
                <p:cNvPr id="572" name="Google Shape;572;p52"/>
                <p:cNvSpPr/>
                <p:nvPr/>
              </p:nvSpPr>
              <p:spPr>
                <a:xfrm>
                  <a:off x="1365667" y="3100372"/>
                  <a:ext cx="1466100" cy="2871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50">
                      <a:solidFill>
                        <a:schemeClr val="dk2"/>
                      </a:solidFill>
                      <a:latin typeface="Poppins SemiBold"/>
                      <a:ea typeface="Poppins SemiBold"/>
                      <a:cs typeface="Poppins SemiBold"/>
                      <a:sym typeface="Poppins SemiBold"/>
                    </a:rPr>
                    <a:t>Increase revenue</a:t>
                  </a:r>
                  <a:endParaRPr sz="750">
                    <a:solidFill>
                      <a:schemeClr val="dk2"/>
                    </a:solidFill>
                    <a:latin typeface="Poppins SemiBold"/>
                    <a:ea typeface="Poppins SemiBold"/>
                    <a:cs typeface="Poppins SemiBold"/>
                    <a:sym typeface="Poppins SemiBold"/>
                  </a:endParaRPr>
                </a:p>
              </p:txBody>
            </p:sp>
            <p:sp>
              <p:nvSpPr>
                <p:cNvPr id="573" name="Google Shape;573;p52"/>
                <p:cNvSpPr/>
                <p:nvPr/>
              </p:nvSpPr>
              <p:spPr>
                <a:xfrm>
                  <a:off x="2963488" y="3100372"/>
                  <a:ext cx="1466100" cy="287100"/>
                </a:xfrm>
                <a:prstGeom prst="roundRect">
                  <a:avLst>
                    <a:gd fmla="val 50000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50">
                      <a:solidFill>
                        <a:schemeClr val="dk2"/>
                      </a:solidFill>
                      <a:latin typeface="Poppins SemiBold"/>
                      <a:ea typeface="Poppins SemiBold"/>
                      <a:cs typeface="Poppins SemiBold"/>
                      <a:sym typeface="Poppins SemiBold"/>
                    </a:rPr>
                    <a:t>Acquire new customers</a:t>
                  </a:r>
                  <a:endParaRPr sz="750">
                    <a:solidFill>
                      <a:schemeClr val="dk2"/>
                    </a:solidFill>
                    <a:latin typeface="Poppins SemiBold"/>
                    <a:ea typeface="Poppins SemiBold"/>
                    <a:cs typeface="Poppins SemiBold"/>
                    <a:sym typeface="Poppins SemiBold"/>
                  </a:endParaRPr>
                </a:p>
              </p:txBody>
            </p:sp>
          </p:grpSp>
          <p:sp>
            <p:nvSpPr>
              <p:cNvPr id="574" name="Google Shape;574;p52"/>
              <p:cNvSpPr/>
              <p:nvPr/>
            </p:nvSpPr>
            <p:spPr>
              <a:xfrm>
                <a:off x="2265396" y="2154275"/>
                <a:ext cx="1466100" cy="287100"/>
              </a:xfrm>
              <a:prstGeom prst="roundRect">
                <a:avLst>
                  <a:gd fmla="val 50000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50">
                    <a:solidFill>
                      <a:schemeClr val="dk2"/>
                    </a:solidFill>
                    <a:latin typeface="Poppins SemiBold"/>
                    <a:ea typeface="Poppins SemiBold"/>
                    <a:cs typeface="Poppins SemiBold"/>
                    <a:sym typeface="Poppins SemiBold"/>
                  </a:rPr>
                  <a:t>Expand market footprint</a:t>
                </a:r>
                <a:endParaRPr sz="750">
                  <a:solidFill>
                    <a:schemeClr val="dk2"/>
                  </a:solidFill>
                  <a:latin typeface="Poppins SemiBold"/>
                  <a:ea typeface="Poppins SemiBold"/>
                  <a:cs typeface="Poppins SemiBold"/>
                  <a:sym typeface="Poppins SemiBold"/>
                </a:endParaRPr>
              </a:p>
            </p:txBody>
          </p:sp>
        </p:grpSp>
        <p:grpSp>
          <p:nvGrpSpPr>
            <p:cNvPr id="575" name="Google Shape;575;p52"/>
            <p:cNvGrpSpPr/>
            <p:nvPr/>
          </p:nvGrpSpPr>
          <p:grpSpPr>
            <a:xfrm>
              <a:off x="7134238" y="1460038"/>
              <a:ext cx="543525" cy="265250"/>
              <a:chOff x="3195113" y="380063"/>
              <a:chExt cx="543525" cy="265250"/>
            </a:xfrm>
          </p:grpSpPr>
          <p:cxnSp>
            <p:nvCxnSpPr>
              <p:cNvPr id="576" name="Google Shape;576;p52"/>
              <p:cNvCxnSpPr/>
              <p:nvPr/>
            </p:nvCxnSpPr>
            <p:spPr>
              <a:xfrm flipH="1" rot="10800000">
                <a:off x="3195113" y="380063"/>
                <a:ext cx="208200" cy="1416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7" name="Google Shape;577;p52"/>
              <p:cNvCxnSpPr/>
              <p:nvPr/>
            </p:nvCxnSpPr>
            <p:spPr>
              <a:xfrm flipH="1" rot="10800000">
                <a:off x="3211238" y="435525"/>
                <a:ext cx="527400" cy="1452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8" name="Google Shape;578;p52"/>
              <p:cNvCxnSpPr/>
              <p:nvPr/>
            </p:nvCxnSpPr>
            <p:spPr>
              <a:xfrm flipH="1" rot="10800000">
                <a:off x="3232763" y="634513"/>
                <a:ext cx="258300" cy="10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579" name="Google Shape;579;p52"/>
          <p:cNvGrpSpPr/>
          <p:nvPr/>
        </p:nvGrpSpPr>
        <p:grpSpPr>
          <a:xfrm>
            <a:off x="2679590" y="672990"/>
            <a:ext cx="1605959" cy="270489"/>
            <a:chOff x="308528" y="1555007"/>
            <a:chExt cx="1986589" cy="270489"/>
          </a:xfrm>
        </p:grpSpPr>
        <p:sp>
          <p:nvSpPr>
            <p:cNvPr id="580" name="Google Shape;580;p52"/>
            <p:cNvSpPr/>
            <p:nvPr/>
          </p:nvSpPr>
          <p:spPr>
            <a:xfrm rot="231862">
              <a:off x="310484" y="1675966"/>
              <a:ext cx="1353607" cy="104034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581" name="Google Shape;581;p52"/>
            <p:cNvSpPr/>
            <p:nvPr/>
          </p:nvSpPr>
          <p:spPr>
            <a:xfrm rot="231569">
              <a:off x="313022" y="1621554"/>
              <a:ext cx="1980846" cy="104060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582" name="Google Shape;582;p52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3"/>
          <p:cNvSpPr txBox="1"/>
          <p:nvPr>
            <p:ph type="title"/>
          </p:nvPr>
        </p:nvSpPr>
        <p:spPr>
          <a:xfrm>
            <a:off x="228600" y="256925"/>
            <a:ext cx="57072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objectives</a:t>
            </a:r>
            <a:endParaRPr/>
          </a:p>
        </p:txBody>
      </p:sp>
      <p:sp>
        <p:nvSpPr>
          <p:cNvPr id="588" name="Google Shape;588;p53"/>
          <p:cNvSpPr txBox="1"/>
          <p:nvPr>
            <p:ph idx="1" type="body"/>
          </p:nvPr>
        </p:nvSpPr>
        <p:spPr>
          <a:xfrm>
            <a:off x="228600" y="1637275"/>
            <a:ext cx="3351600" cy="30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that you’ve described your campaign objectives, explain how they </a:t>
            </a:r>
            <a:r>
              <a:rPr lang="en">
                <a:solidFill>
                  <a:schemeClr val="lt2"/>
                </a:solidFill>
              </a:rPr>
              <a:t>lead up to your long-term business goals.</a:t>
            </a:r>
            <a:r>
              <a:rPr lang="en"/>
              <a:t> Use the graph to visualize your point. </a:t>
            </a:r>
            <a:endParaRPr/>
          </a:p>
        </p:txBody>
      </p:sp>
      <p:grpSp>
        <p:nvGrpSpPr>
          <p:cNvPr id="589" name="Google Shape;589;p53"/>
          <p:cNvGrpSpPr/>
          <p:nvPr/>
        </p:nvGrpSpPr>
        <p:grpSpPr>
          <a:xfrm>
            <a:off x="4054629" y="1601002"/>
            <a:ext cx="4661742" cy="2245969"/>
            <a:chOff x="4054629" y="1601002"/>
            <a:chExt cx="4661742" cy="2245969"/>
          </a:xfrm>
        </p:grpSpPr>
        <p:grpSp>
          <p:nvGrpSpPr>
            <p:cNvPr id="590" name="Google Shape;590;p53"/>
            <p:cNvGrpSpPr/>
            <p:nvPr/>
          </p:nvGrpSpPr>
          <p:grpSpPr>
            <a:xfrm>
              <a:off x="4054629" y="1601002"/>
              <a:ext cx="4661742" cy="287100"/>
              <a:chOff x="667575" y="3817870"/>
              <a:chExt cx="4661742" cy="287100"/>
            </a:xfrm>
          </p:grpSpPr>
          <p:sp>
            <p:nvSpPr>
              <p:cNvPr id="591" name="Google Shape;591;p53"/>
              <p:cNvSpPr/>
              <p:nvPr/>
            </p:nvSpPr>
            <p:spPr>
              <a:xfrm>
                <a:off x="667575" y="3817870"/>
                <a:ext cx="1466100" cy="2871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50">
                    <a:solidFill>
                      <a:schemeClr val="dk2"/>
                    </a:solidFill>
                    <a:latin typeface="Poppins SemiBold"/>
                    <a:ea typeface="Poppins SemiBold"/>
                    <a:cs typeface="Poppins SemiBold"/>
                    <a:sym typeface="Poppins SemiBold"/>
                  </a:rPr>
                  <a:t>Campaign objective 1</a:t>
                </a:r>
                <a:endParaRPr sz="750">
                  <a:solidFill>
                    <a:schemeClr val="dk2"/>
                  </a:solidFill>
                  <a:latin typeface="Poppins SemiBold"/>
                  <a:ea typeface="Poppins SemiBold"/>
                  <a:cs typeface="Poppins SemiBold"/>
                  <a:sym typeface="Poppins SemiBold"/>
                </a:endParaRPr>
              </a:p>
            </p:txBody>
          </p:sp>
          <p:sp>
            <p:nvSpPr>
              <p:cNvPr id="592" name="Google Shape;592;p53"/>
              <p:cNvSpPr/>
              <p:nvPr/>
            </p:nvSpPr>
            <p:spPr>
              <a:xfrm>
                <a:off x="2265396" y="3817870"/>
                <a:ext cx="1466100" cy="2871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50">
                    <a:solidFill>
                      <a:schemeClr val="dk2"/>
                    </a:solidFill>
                    <a:latin typeface="Poppins SemiBold"/>
                    <a:ea typeface="Poppins SemiBold"/>
                    <a:cs typeface="Poppins SemiBold"/>
                    <a:sym typeface="Poppins SemiBold"/>
                  </a:rPr>
                  <a:t>Campaign objective 2</a:t>
                </a:r>
                <a:endParaRPr sz="750">
                  <a:solidFill>
                    <a:schemeClr val="dk2"/>
                  </a:solidFill>
                  <a:latin typeface="Poppins SemiBold"/>
                  <a:ea typeface="Poppins SemiBold"/>
                  <a:cs typeface="Poppins SemiBold"/>
                  <a:sym typeface="Poppins SemiBold"/>
                </a:endParaRPr>
              </a:p>
            </p:txBody>
          </p:sp>
          <p:sp>
            <p:nvSpPr>
              <p:cNvPr id="593" name="Google Shape;593;p53"/>
              <p:cNvSpPr/>
              <p:nvPr/>
            </p:nvSpPr>
            <p:spPr>
              <a:xfrm>
                <a:off x="3863217" y="3817870"/>
                <a:ext cx="1466100" cy="2871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50">
                    <a:solidFill>
                      <a:schemeClr val="dk2"/>
                    </a:solidFill>
                    <a:latin typeface="Poppins SemiBold"/>
                    <a:ea typeface="Poppins SemiBold"/>
                    <a:cs typeface="Poppins SemiBold"/>
                    <a:sym typeface="Poppins SemiBold"/>
                  </a:rPr>
                  <a:t>Campaign objective 3</a:t>
                </a:r>
                <a:endParaRPr sz="750">
                  <a:solidFill>
                    <a:schemeClr val="dk2"/>
                  </a:solidFill>
                  <a:latin typeface="Poppins SemiBold"/>
                  <a:ea typeface="Poppins SemiBold"/>
                  <a:cs typeface="Poppins SemiBold"/>
                  <a:sym typeface="Poppins SemiBold"/>
                </a:endParaRPr>
              </a:p>
            </p:txBody>
          </p:sp>
        </p:grpSp>
        <p:grpSp>
          <p:nvGrpSpPr>
            <p:cNvPr id="594" name="Google Shape;594;p53"/>
            <p:cNvGrpSpPr/>
            <p:nvPr/>
          </p:nvGrpSpPr>
          <p:grpSpPr>
            <a:xfrm>
              <a:off x="4853539" y="2699499"/>
              <a:ext cx="3063921" cy="287100"/>
              <a:chOff x="1365667" y="3100372"/>
              <a:chExt cx="3063921" cy="287100"/>
            </a:xfrm>
          </p:grpSpPr>
          <p:sp>
            <p:nvSpPr>
              <p:cNvPr id="595" name="Google Shape;595;p53"/>
              <p:cNvSpPr/>
              <p:nvPr/>
            </p:nvSpPr>
            <p:spPr>
              <a:xfrm>
                <a:off x="1365667" y="3100372"/>
                <a:ext cx="1466100" cy="287100"/>
              </a:xfrm>
              <a:prstGeom prst="roundRect">
                <a:avLst>
                  <a:gd fmla="val 50000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50">
                    <a:solidFill>
                      <a:schemeClr val="dk2"/>
                    </a:solidFill>
                    <a:latin typeface="Poppins SemiBold"/>
                    <a:ea typeface="Poppins SemiBold"/>
                    <a:cs typeface="Poppins SemiBold"/>
                    <a:sym typeface="Poppins SemiBold"/>
                  </a:rPr>
                  <a:t>Increase revenue</a:t>
                </a:r>
                <a:endParaRPr sz="750">
                  <a:solidFill>
                    <a:schemeClr val="dk2"/>
                  </a:solidFill>
                  <a:latin typeface="Poppins SemiBold"/>
                  <a:ea typeface="Poppins SemiBold"/>
                  <a:cs typeface="Poppins SemiBold"/>
                  <a:sym typeface="Poppins SemiBold"/>
                </a:endParaRPr>
              </a:p>
            </p:txBody>
          </p:sp>
          <p:sp>
            <p:nvSpPr>
              <p:cNvPr id="596" name="Google Shape;596;p53"/>
              <p:cNvSpPr/>
              <p:nvPr/>
            </p:nvSpPr>
            <p:spPr>
              <a:xfrm>
                <a:off x="2963488" y="3100372"/>
                <a:ext cx="1466100" cy="287100"/>
              </a:xfrm>
              <a:prstGeom prst="roundRect">
                <a:avLst>
                  <a:gd fmla="val 50000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50">
                    <a:solidFill>
                      <a:schemeClr val="dk2"/>
                    </a:solidFill>
                    <a:latin typeface="Poppins SemiBold"/>
                    <a:ea typeface="Poppins SemiBold"/>
                    <a:cs typeface="Poppins SemiBold"/>
                    <a:sym typeface="Poppins SemiBold"/>
                  </a:rPr>
                  <a:t>Acquire new customers</a:t>
                </a:r>
                <a:endParaRPr sz="750">
                  <a:solidFill>
                    <a:schemeClr val="dk2"/>
                  </a:solidFill>
                  <a:latin typeface="Poppins SemiBold"/>
                  <a:ea typeface="Poppins SemiBold"/>
                  <a:cs typeface="Poppins SemiBold"/>
                  <a:sym typeface="Poppins SemiBold"/>
                </a:endParaRPr>
              </a:p>
            </p:txBody>
          </p:sp>
        </p:grpSp>
        <p:sp>
          <p:nvSpPr>
            <p:cNvPr id="597" name="Google Shape;597;p53"/>
            <p:cNvSpPr/>
            <p:nvPr/>
          </p:nvSpPr>
          <p:spPr>
            <a:xfrm>
              <a:off x="5652450" y="3559872"/>
              <a:ext cx="1466100" cy="287100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50">
                  <a:solidFill>
                    <a:schemeClr val="dk2"/>
                  </a:solidFill>
                  <a:latin typeface="Poppins SemiBold"/>
                  <a:ea typeface="Poppins SemiBold"/>
                  <a:cs typeface="Poppins SemiBold"/>
                  <a:sym typeface="Poppins SemiBold"/>
                </a:rPr>
                <a:t>Expand market footprint</a:t>
              </a:r>
              <a:endParaRPr sz="75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endParaRPr>
            </a:p>
          </p:txBody>
        </p:sp>
        <p:grpSp>
          <p:nvGrpSpPr>
            <p:cNvPr id="598" name="Google Shape;598;p53"/>
            <p:cNvGrpSpPr/>
            <p:nvPr/>
          </p:nvGrpSpPr>
          <p:grpSpPr>
            <a:xfrm>
              <a:off x="4787679" y="1888102"/>
              <a:ext cx="3195600" cy="1683573"/>
              <a:chOff x="4787679" y="1888102"/>
              <a:chExt cx="3195600" cy="1683573"/>
            </a:xfrm>
          </p:grpSpPr>
          <p:cxnSp>
            <p:nvCxnSpPr>
              <p:cNvPr id="599" name="Google Shape;599;p53"/>
              <p:cNvCxnSpPr>
                <a:stCxn id="591" idx="2"/>
                <a:endCxn id="593" idx="2"/>
              </p:cNvCxnSpPr>
              <p:nvPr/>
            </p:nvCxnSpPr>
            <p:spPr>
              <a:xfrm flipH="1" rot="-5400000">
                <a:off x="6385179" y="290602"/>
                <a:ext cx="600" cy="3195600"/>
              </a:xfrm>
              <a:prstGeom prst="bentConnector3">
                <a:avLst>
                  <a:gd fmla="val 39687500" name="adj1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0" name="Google Shape;600;p53"/>
              <p:cNvCxnSpPr>
                <a:stCxn id="592" idx="2"/>
              </p:cNvCxnSpPr>
              <p:nvPr/>
            </p:nvCxnSpPr>
            <p:spPr>
              <a:xfrm>
                <a:off x="6385500" y="1888102"/>
                <a:ext cx="0" cy="57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1" name="Google Shape;601;p53"/>
              <p:cNvCxnSpPr/>
              <p:nvPr/>
            </p:nvCxnSpPr>
            <p:spPr>
              <a:xfrm flipH="1" rot="-5400000">
                <a:off x="6385189" y="1900899"/>
                <a:ext cx="600" cy="1597800"/>
              </a:xfrm>
              <a:prstGeom prst="bentConnector3">
                <a:avLst>
                  <a:gd fmla="val -39687500" name="adj1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2" name="Google Shape;602;p53"/>
              <p:cNvCxnSpPr>
                <a:stCxn id="595" idx="2"/>
                <a:endCxn id="596" idx="2"/>
              </p:cNvCxnSpPr>
              <p:nvPr/>
            </p:nvCxnSpPr>
            <p:spPr>
              <a:xfrm flipH="1" rot="-5400000">
                <a:off x="6385189" y="2187999"/>
                <a:ext cx="600" cy="1597800"/>
              </a:xfrm>
              <a:prstGeom prst="bentConnector3">
                <a:avLst>
                  <a:gd fmla="val 39687500" name="adj1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3" name="Google Shape;603;p53"/>
              <p:cNvCxnSpPr/>
              <p:nvPr/>
            </p:nvCxnSpPr>
            <p:spPr>
              <a:xfrm>
                <a:off x="6385500" y="3235075"/>
                <a:ext cx="0" cy="33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604" name="Google Shape;604;p53"/>
          <p:cNvGrpSpPr/>
          <p:nvPr/>
        </p:nvGrpSpPr>
        <p:grpSpPr>
          <a:xfrm flipH="1" rot="10052634">
            <a:off x="7175722" y="3597555"/>
            <a:ext cx="543546" cy="265260"/>
            <a:chOff x="3195113" y="380063"/>
            <a:chExt cx="543525" cy="265250"/>
          </a:xfrm>
        </p:grpSpPr>
        <p:cxnSp>
          <p:nvCxnSpPr>
            <p:cNvPr id="605" name="Google Shape;605;p53"/>
            <p:cNvCxnSpPr/>
            <p:nvPr/>
          </p:nvCxnSpPr>
          <p:spPr>
            <a:xfrm flipH="1" rot="10800000">
              <a:off x="3195113" y="380063"/>
              <a:ext cx="208200" cy="1416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6" name="Google Shape;606;p53"/>
            <p:cNvCxnSpPr/>
            <p:nvPr/>
          </p:nvCxnSpPr>
          <p:spPr>
            <a:xfrm flipH="1" rot="10800000">
              <a:off x="3211238" y="435525"/>
              <a:ext cx="527400" cy="1452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7" name="Google Shape;607;p53"/>
            <p:cNvCxnSpPr/>
            <p:nvPr/>
          </p:nvCxnSpPr>
          <p:spPr>
            <a:xfrm flipH="1" rot="10800000">
              <a:off x="3232763" y="634513"/>
              <a:ext cx="258300" cy="108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08" name="Google Shape;608;p53"/>
          <p:cNvGrpSpPr/>
          <p:nvPr/>
        </p:nvGrpSpPr>
        <p:grpSpPr>
          <a:xfrm>
            <a:off x="2679590" y="672990"/>
            <a:ext cx="1605959" cy="270489"/>
            <a:chOff x="308528" y="1555007"/>
            <a:chExt cx="1986589" cy="270489"/>
          </a:xfrm>
        </p:grpSpPr>
        <p:sp>
          <p:nvSpPr>
            <p:cNvPr id="609" name="Google Shape;609;p53"/>
            <p:cNvSpPr/>
            <p:nvPr/>
          </p:nvSpPr>
          <p:spPr>
            <a:xfrm rot="231862">
              <a:off x="310484" y="1675966"/>
              <a:ext cx="1353607" cy="104034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610" name="Google Shape;610;p53"/>
            <p:cNvSpPr/>
            <p:nvPr/>
          </p:nvSpPr>
          <p:spPr>
            <a:xfrm rot="231569">
              <a:off x="313022" y="1621554"/>
              <a:ext cx="1980846" cy="104060"/>
            </a:xfrm>
            <a:custGeom>
              <a:rect b="b" l="l" r="r" t="t"/>
              <a:pathLst>
                <a:path extrusionOk="0" fill="none" h="5168" w="255178">
                  <a:moveTo>
                    <a:pt x="1" y="5167"/>
                  </a:moveTo>
                  <a:cubicBezTo>
                    <a:pt x="47965" y="3860"/>
                    <a:pt x="74459" y="3041"/>
                    <a:pt x="122690" y="2112"/>
                  </a:cubicBezTo>
                  <a:cubicBezTo>
                    <a:pt x="232022" y="1"/>
                    <a:pt x="143876" y="2033"/>
                    <a:pt x="255177" y="253"/>
                  </a:cubicBezTo>
                </a:path>
              </a:pathLst>
            </a:custGeom>
            <a:noFill/>
            <a:ln cap="rnd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611" name="Google Shape;611;p53"/>
          <p:cNvSpPr txBox="1"/>
          <p:nvPr>
            <p:ph idx="2" type="subTitle"/>
          </p:nvPr>
        </p:nvSpPr>
        <p:spPr>
          <a:xfrm>
            <a:off x="228600" y="4800275"/>
            <a:ext cx="11157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keting Plan Presentation [Style 1]">
  <a:themeElements>
    <a:clrScheme name="Simple Light">
      <a:dk1>
        <a:srgbClr val="FFFFFF"/>
      </a:dk1>
      <a:lt1>
        <a:srgbClr val="07363B"/>
      </a:lt1>
      <a:dk2>
        <a:srgbClr val="1F1F1F"/>
      </a:dk2>
      <a:lt2>
        <a:srgbClr val="30E8B0"/>
      </a:lt2>
      <a:accent1>
        <a:srgbClr val="6AD1FA"/>
      </a:accent1>
      <a:accent2>
        <a:srgbClr val="C3A1F8"/>
      </a:accent2>
      <a:accent3>
        <a:srgbClr val="F96E0C"/>
      </a:accent3>
      <a:accent4>
        <a:srgbClr val="EBEE68"/>
      </a:accent4>
      <a:accent5>
        <a:srgbClr val="93A2A2"/>
      </a:accent5>
      <a:accent6>
        <a:srgbClr val="454B4B"/>
      </a:accent6>
      <a:hlink>
        <a:srgbClr val="30E8B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